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autoCompressPictures="0">
  <p:sldMasterIdLst>
    <p:sldMasterId id="2147483828" r:id="rId1"/>
    <p:sldMasterId id="2147483840" r:id="rId2"/>
    <p:sldMasterId id="2147483852" r:id="rId3"/>
    <p:sldMasterId id="2147483864" r:id="rId4"/>
  </p:sldMasterIdLst>
  <p:notesMasterIdLst>
    <p:notesMasterId r:id="rId25"/>
  </p:notesMasterIdLst>
  <p:sldIdLst>
    <p:sldId id="339" r:id="rId5"/>
    <p:sldId id="344" r:id="rId6"/>
    <p:sldId id="352" r:id="rId7"/>
    <p:sldId id="332" r:id="rId8"/>
    <p:sldId id="341" r:id="rId9"/>
    <p:sldId id="315" r:id="rId10"/>
    <p:sldId id="321" r:id="rId11"/>
    <p:sldId id="337" r:id="rId12"/>
    <p:sldId id="303" r:id="rId13"/>
    <p:sldId id="310" r:id="rId14"/>
    <p:sldId id="348" r:id="rId15"/>
    <p:sldId id="349" r:id="rId16"/>
    <p:sldId id="351" r:id="rId17"/>
    <p:sldId id="350" r:id="rId18"/>
    <p:sldId id="328" r:id="rId19"/>
    <p:sldId id="311" r:id="rId20"/>
    <p:sldId id="316" r:id="rId21"/>
    <p:sldId id="324" r:id="rId22"/>
    <p:sldId id="329" r:id="rId23"/>
    <p:sldId id="346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P" initials="H" lastIdx="2" clrIdx="0">
    <p:extLst>
      <p:ext uri="{19B8F6BF-5375-455C-9EA6-DF929625EA0E}">
        <p15:presenceInfo xmlns:p15="http://schemas.microsoft.com/office/powerpoint/2012/main" userId="HP" providerId="None"/>
      </p:ext>
    </p:extLst>
  </p:cmAuthor>
  <p:cmAuthor id="2" name="User" initials="U" lastIdx="1" clrIdx="1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A6AC"/>
    <a:srgbClr val="F0888F"/>
    <a:srgbClr val="660066"/>
    <a:srgbClr val="1D1D71"/>
    <a:srgbClr val="CCECFF"/>
    <a:srgbClr val="333F50"/>
    <a:srgbClr val="597F8B"/>
    <a:srgbClr val="CFB2A9"/>
    <a:srgbClr val="E7D9D5"/>
    <a:srgbClr val="2A2A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סגנון ביניים 2 - הדגשה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סגנון ביניים 2 - הדגשה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סגנון ביניים 2 - הדגשה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ללא סגנון, רשת טבלה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84" y="9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image" Target="../media/image12.png"/><Relationship Id="rId4" Type="http://schemas.openxmlformats.org/officeDocument/2006/relationships/image" Target="../media/image15.jp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image" Target="../media/image12.png"/><Relationship Id="rId4" Type="http://schemas.openxmlformats.org/officeDocument/2006/relationships/image" Target="../media/image15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5B66DED-83F7-4E2D-B2EC-DB7E25400025}" type="doc">
      <dgm:prSet loTypeId="urn:microsoft.com/office/officeart/2005/8/layout/radial3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pPr rtl="1"/>
          <a:endParaRPr lang="he-IL"/>
        </a:p>
      </dgm:t>
    </dgm:pt>
    <dgm:pt modelId="{C383DD7E-483E-4EC4-B185-70F19D345234}">
      <dgm:prSet phldrT="[טקסט]"/>
      <dgm:spPr>
        <a:gradFill rotWithShape="0">
          <a:gsLst>
            <a:gs pos="0">
              <a:srgbClr val="F0888F"/>
            </a:gs>
            <a:gs pos="50000">
              <a:schemeClr val="accent1">
                <a:alpha val="5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</dgm:spPr>
      <dgm:t>
        <a:bodyPr/>
        <a:lstStyle/>
        <a:p>
          <a:pPr rtl="1"/>
          <a:endParaRPr lang="he-IL" dirty="0"/>
        </a:p>
      </dgm:t>
    </dgm:pt>
    <dgm:pt modelId="{FDFD325B-C996-4BB2-B826-D813061B45F1}" type="parTrans" cxnId="{78E472A5-03AC-47D7-8FEF-1D7BA57B6418}">
      <dgm:prSet/>
      <dgm:spPr/>
      <dgm:t>
        <a:bodyPr/>
        <a:lstStyle/>
        <a:p>
          <a:pPr rtl="1"/>
          <a:endParaRPr lang="he-IL"/>
        </a:p>
      </dgm:t>
    </dgm:pt>
    <dgm:pt modelId="{54F5D1E2-1D14-476F-A91F-E637F4E4040D}" type="sibTrans" cxnId="{78E472A5-03AC-47D7-8FEF-1D7BA57B6418}">
      <dgm:prSet/>
      <dgm:spPr/>
      <dgm:t>
        <a:bodyPr/>
        <a:lstStyle/>
        <a:p>
          <a:pPr rtl="1"/>
          <a:endParaRPr lang="he-IL"/>
        </a:p>
      </dgm:t>
    </dgm:pt>
    <dgm:pt modelId="{B2550392-E6A3-42DA-B4CD-45F145ACF4C6}" type="pres">
      <dgm:prSet presAssocID="{05B66DED-83F7-4E2D-B2EC-DB7E25400025}" presName="composite" presStyleCnt="0">
        <dgm:presLayoutVars>
          <dgm:chMax val="1"/>
          <dgm:dir/>
          <dgm:resizeHandles val="exact"/>
        </dgm:presLayoutVars>
      </dgm:prSet>
      <dgm:spPr/>
    </dgm:pt>
    <dgm:pt modelId="{8C13BEE4-7592-4A96-86BE-AF4DFFC7E93C}" type="pres">
      <dgm:prSet presAssocID="{05B66DED-83F7-4E2D-B2EC-DB7E25400025}" presName="radial" presStyleCnt="0">
        <dgm:presLayoutVars>
          <dgm:animLvl val="ctr"/>
        </dgm:presLayoutVars>
      </dgm:prSet>
      <dgm:spPr/>
    </dgm:pt>
    <dgm:pt modelId="{E82A4915-BC3B-4552-B703-0FEC1A70B7B7}" type="pres">
      <dgm:prSet presAssocID="{C383DD7E-483E-4EC4-B185-70F19D345234}" presName="centerShape" presStyleLbl="vennNode1" presStyleIdx="0" presStyleCnt="1" custScaleX="42898" custScaleY="48417" custLinFactX="-35137" custLinFactNeighborX="-100000" custLinFactNeighborY="-70452"/>
      <dgm:spPr/>
    </dgm:pt>
  </dgm:ptLst>
  <dgm:cxnLst>
    <dgm:cxn modelId="{49F57B4D-5B03-4F0B-9145-44D0230B474A}" type="presOf" srcId="{05B66DED-83F7-4E2D-B2EC-DB7E25400025}" destId="{B2550392-E6A3-42DA-B4CD-45F145ACF4C6}" srcOrd="0" destOrd="0" presId="urn:microsoft.com/office/officeart/2005/8/layout/radial3"/>
    <dgm:cxn modelId="{15F9568F-8435-4E32-A3C3-6BAF34037572}" type="presOf" srcId="{C383DD7E-483E-4EC4-B185-70F19D345234}" destId="{E82A4915-BC3B-4552-B703-0FEC1A70B7B7}" srcOrd="0" destOrd="0" presId="urn:microsoft.com/office/officeart/2005/8/layout/radial3"/>
    <dgm:cxn modelId="{78E472A5-03AC-47D7-8FEF-1D7BA57B6418}" srcId="{05B66DED-83F7-4E2D-B2EC-DB7E25400025}" destId="{C383DD7E-483E-4EC4-B185-70F19D345234}" srcOrd="0" destOrd="0" parTransId="{FDFD325B-C996-4BB2-B826-D813061B45F1}" sibTransId="{54F5D1E2-1D14-476F-A91F-E637F4E4040D}"/>
    <dgm:cxn modelId="{85D9D32E-4E0B-4F9A-969D-8B7EC094B193}" type="presParOf" srcId="{B2550392-E6A3-42DA-B4CD-45F145ACF4C6}" destId="{8C13BEE4-7592-4A96-86BE-AF4DFFC7E93C}" srcOrd="0" destOrd="0" presId="urn:microsoft.com/office/officeart/2005/8/layout/radial3"/>
    <dgm:cxn modelId="{36B54F40-1C32-4966-BD69-EA77F77A2A10}" type="presParOf" srcId="{8C13BEE4-7592-4A96-86BE-AF4DFFC7E93C}" destId="{E82A4915-BC3B-4552-B703-0FEC1A70B7B7}" srcOrd="0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F92FB9B-757E-4B41-94B8-54F2AB0614CE}" type="doc">
      <dgm:prSet loTypeId="urn:microsoft.com/office/officeart/2005/8/layout/pyramid4" loCatId="relationship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pPr rtl="1"/>
          <a:endParaRPr lang="he-IL"/>
        </a:p>
      </dgm:t>
    </dgm:pt>
    <dgm:pt modelId="{00A9F009-48BD-41CA-8B07-39BF52BBDA36}">
      <dgm:prSet phldrT="[טקסט]" custT="1"/>
      <dgm:spPr>
        <a:solidFill>
          <a:schemeClr val="dk2">
            <a:hueOff val="0"/>
            <a:satOff val="0"/>
            <a:lumOff val="0"/>
          </a:schemeClr>
        </a:solidFill>
      </dgm:spPr>
      <dgm:t>
        <a:bodyPr/>
        <a:lstStyle/>
        <a:p>
          <a:pPr rtl="1"/>
          <a:r>
            <a:rPr lang="he-IL" sz="3600" b="1" dirty="0"/>
            <a:t>מורים</a:t>
          </a:r>
        </a:p>
      </dgm:t>
    </dgm:pt>
    <dgm:pt modelId="{1DE02CCF-6ECD-44E6-BB9E-44152C9FCE80}" type="parTrans" cxnId="{58FED34A-6F85-4240-A720-FF7623578575}">
      <dgm:prSet/>
      <dgm:spPr/>
      <dgm:t>
        <a:bodyPr/>
        <a:lstStyle/>
        <a:p>
          <a:pPr rtl="1"/>
          <a:endParaRPr lang="he-IL"/>
        </a:p>
      </dgm:t>
    </dgm:pt>
    <dgm:pt modelId="{50C9FC62-4834-4D9A-9C03-F9612F2F1B4A}" type="sibTrans" cxnId="{58FED34A-6F85-4240-A720-FF7623578575}">
      <dgm:prSet/>
      <dgm:spPr/>
      <dgm:t>
        <a:bodyPr/>
        <a:lstStyle/>
        <a:p>
          <a:pPr rtl="1"/>
          <a:endParaRPr lang="he-IL"/>
        </a:p>
      </dgm:t>
    </dgm:pt>
    <dgm:pt modelId="{6CF0594B-6BB0-4E70-9B31-FE95675B12E8}">
      <dgm:prSet phldrT="[טקסט]" custT="1"/>
      <dgm:spPr/>
      <dgm:t>
        <a:bodyPr/>
        <a:lstStyle/>
        <a:p>
          <a:pPr rtl="1"/>
          <a:r>
            <a:rPr lang="he-IL" sz="3600" b="1" dirty="0"/>
            <a:t>הורים</a:t>
          </a:r>
        </a:p>
      </dgm:t>
    </dgm:pt>
    <dgm:pt modelId="{D4443A42-7F2C-485D-BFAD-21682204737C}" type="parTrans" cxnId="{E4C2C56B-FED6-4F5B-8859-3F8D8C1CA6A3}">
      <dgm:prSet/>
      <dgm:spPr/>
      <dgm:t>
        <a:bodyPr/>
        <a:lstStyle/>
        <a:p>
          <a:pPr rtl="1"/>
          <a:endParaRPr lang="he-IL"/>
        </a:p>
      </dgm:t>
    </dgm:pt>
    <dgm:pt modelId="{EFFB5F49-5183-4898-BDD8-42DB284FF3AD}" type="sibTrans" cxnId="{E4C2C56B-FED6-4F5B-8859-3F8D8C1CA6A3}">
      <dgm:prSet/>
      <dgm:spPr/>
      <dgm:t>
        <a:bodyPr/>
        <a:lstStyle/>
        <a:p>
          <a:pPr rtl="1"/>
          <a:endParaRPr lang="he-IL"/>
        </a:p>
      </dgm:t>
    </dgm:pt>
    <dgm:pt modelId="{8A2D872F-1637-447C-AE8D-775000DDC140}">
      <dgm:prSet phldrT="[טקסט]" custT="1"/>
      <dgm:spPr>
        <a:solidFill>
          <a:srgbClr val="F0888F"/>
        </a:solidFill>
      </dgm:spPr>
      <dgm:t>
        <a:bodyPr/>
        <a:lstStyle/>
        <a:p>
          <a:pPr rtl="1"/>
          <a:endParaRPr lang="he-IL" sz="2000" dirty="0"/>
        </a:p>
        <a:p>
          <a:pPr rtl="1"/>
          <a:r>
            <a:rPr lang="he-IL" sz="2000" dirty="0"/>
            <a:t>היכרות</a:t>
          </a:r>
        </a:p>
        <a:p>
          <a:pPr rtl="1"/>
          <a:r>
            <a:rPr lang="he-IL" sz="2000" dirty="0"/>
            <a:t>דרכי תקשורת</a:t>
          </a:r>
        </a:p>
        <a:p>
          <a:pPr rtl="1"/>
          <a:r>
            <a:rPr lang="he-IL" sz="2000" dirty="0"/>
            <a:t>אמנה כיתתית </a:t>
          </a:r>
        </a:p>
        <a:p>
          <a:pPr rtl="1"/>
          <a:r>
            <a:rPr lang="he-IL" sz="2000" dirty="0"/>
            <a:t>העברת מידע סדורה</a:t>
          </a:r>
        </a:p>
      </dgm:t>
    </dgm:pt>
    <dgm:pt modelId="{DC376D02-2033-47ED-8882-6572DA3D15A4}" type="parTrans" cxnId="{2ED9E5D8-BBCD-4FE3-8727-16EC19F95563}">
      <dgm:prSet/>
      <dgm:spPr/>
      <dgm:t>
        <a:bodyPr/>
        <a:lstStyle/>
        <a:p>
          <a:pPr rtl="1"/>
          <a:endParaRPr lang="he-IL"/>
        </a:p>
      </dgm:t>
    </dgm:pt>
    <dgm:pt modelId="{EE1DDF99-6A47-43C3-8DFB-26C25F325712}" type="sibTrans" cxnId="{2ED9E5D8-BBCD-4FE3-8727-16EC19F95563}">
      <dgm:prSet/>
      <dgm:spPr/>
      <dgm:t>
        <a:bodyPr/>
        <a:lstStyle/>
        <a:p>
          <a:pPr rtl="1"/>
          <a:endParaRPr lang="he-IL"/>
        </a:p>
      </dgm:t>
    </dgm:pt>
    <dgm:pt modelId="{25BEBE36-EEB5-4268-903C-49AE556D892C}">
      <dgm:prSet phldrT="[טקסט]" custT="1"/>
      <dgm:spPr/>
      <dgm:t>
        <a:bodyPr/>
        <a:lstStyle/>
        <a:p>
          <a:pPr rtl="1"/>
          <a:r>
            <a:rPr lang="he-IL" sz="2800" b="1" dirty="0"/>
            <a:t>תלמידים</a:t>
          </a:r>
        </a:p>
      </dgm:t>
    </dgm:pt>
    <dgm:pt modelId="{07078FD7-E8A4-45C0-96C0-794622CF310F}" type="parTrans" cxnId="{BA3701C2-AF58-4D81-9C26-495D54F0B5F1}">
      <dgm:prSet/>
      <dgm:spPr/>
      <dgm:t>
        <a:bodyPr/>
        <a:lstStyle/>
        <a:p>
          <a:pPr rtl="1"/>
          <a:endParaRPr lang="he-IL"/>
        </a:p>
      </dgm:t>
    </dgm:pt>
    <dgm:pt modelId="{B5C3F857-F1E1-4635-B4B4-AD61558E1838}" type="sibTrans" cxnId="{BA3701C2-AF58-4D81-9C26-495D54F0B5F1}">
      <dgm:prSet/>
      <dgm:spPr/>
      <dgm:t>
        <a:bodyPr/>
        <a:lstStyle/>
        <a:p>
          <a:pPr rtl="1"/>
          <a:endParaRPr lang="he-IL"/>
        </a:p>
      </dgm:t>
    </dgm:pt>
    <dgm:pt modelId="{DCE1689C-3C3C-4DF4-AA4C-B6B844C7DD71}" type="pres">
      <dgm:prSet presAssocID="{AF92FB9B-757E-4B41-94B8-54F2AB0614CE}" presName="compositeShape" presStyleCnt="0">
        <dgm:presLayoutVars>
          <dgm:chMax val="9"/>
          <dgm:dir/>
          <dgm:resizeHandles val="exact"/>
        </dgm:presLayoutVars>
      </dgm:prSet>
      <dgm:spPr/>
    </dgm:pt>
    <dgm:pt modelId="{7E21BC44-3EBB-48D9-B9E5-622A0ABDE8EE}" type="pres">
      <dgm:prSet presAssocID="{AF92FB9B-757E-4B41-94B8-54F2AB0614CE}" presName="triangle1" presStyleLbl="node1" presStyleIdx="0" presStyleCnt="4" custLinFactNeighborX="874" custLinFactNeighborY="437">
        <dgm:presLayoutVars>
          <dgm:bulletEnabled val="1"/>
        </dgm:presLayoutVars>
      </dgm:prSet>
      <dgm:spPr/>
    </dgm:pt>
    <dgm:pt modelId="{C57EAB45-5695-40F3-8986-D89AE586D372}" type="pres">
      <dgm:prSet presAssocID="{AF92FB9B-757E-4B41-94B8-54F2AB0614CE}" presName="triangle2" presStyleLbl="node1" presStyleIdx="1" presStyleCnt="4">
        <dgm:presLayoutVars>
          <dgm:bulletEnabled val="1"/>
        </dgm:presLayoutVars>
      </dgm:prSet>
      <dgm:spPr/>
    </dgm:pt>
    <dgm:pt modelId="{DE450584-9CF2-4DCC-BD90-D550481C226B}" type="pres">
      <dgm:prSet presAssocID="{AF92FB9B-757E-4B41-94B8-54F2AB0614CE}" presName="triangle3" presStyleLbl="node1" presStyleIdx="2" presStyleCnt="4">
        <dgm:presLayoutVars>
          <dgm:bulletEnabled val="1"/>
        </dgm:presLayoutVars>
      </dgm:prSet>
      <dgm:spPr/>
    </dgm:pt>
    <dgm:pt modelId="{80FFE89C-EFD5-4828-BA10-B5F0BB859281}" type="pres">
      <dgm:prSet presAssocID="{AF92FB9B-757E-4B41-94B8-54F2AB0614CE}" presName="triangle4" presStyleLbl="node1" presStyleIdx="3" presStyleCnt="4">
        <dgm:presLayoutVars>
          <dgm:bulletEnabled val="1"/>
        </dgm:presLayoutVars>
      </dgm:prSet>
      <dgm:spPr/>
    </dgm:pt>
  </dgm:ptLst>
  <dgm:cxnLst>
    <dgm:cxn modelId="{D7A8B947-D63B-4972-9DF8-E16BE7768627}" type="presOf" srcId="{8A2D872F-1637-447C-AE8D-775000DDC140}" destId="{DE450584-9CF2-4DCC-BD90-D550481C226B}" srcOrd="0" destOrd="0" presId="urn:microsoft.com/office/officeart/2005/8/layout/pyramid4"/>
    <dgm:cxn modelId="{58FED34A-6F85-4240-A720-FF7623578575}" srcId="{AF92FB9B-757E-4B41-94B8-54F2AB0614CE}" destId="{00A9F009-48BD-41CA-8B07-39BF52BBDA36}" srcOrd="0" destOrd="0" parTransId="{1DE02CCF-6ECD-44E6-BB9E-44152C9FCE80}" sibTransId="{50C9FC62-4834-4D9A-9C03-F9612F2F1B4A}"/>
    <dgm:cxn modelId="{E4C2C56B-FED6-4F5B-8859-3F8D8C1CA6A3}" srcId="{AF92FB9B-757E-4B41-94B8-54F2AB0614CE}" destId="{6CF0594B-6BB0-4E70-9B31-FE95675B12E8}" srcOrd="1" destOrd="0" parTransId="{D4443A42-7F2C-485D-BFAD-21682204737C}" sibTransId="{EFFB5F49-5183-4898-BDD8-42DB284FF3AD}"/>
    <dgm:cxn modelId="{7A11417B-0B3D-4B9B-9B66-09295B4F825F}" type="presOf" srcId="{25BEBE36-EEB5-4268-903C-49AE556D892C}" destId="{80FFE89C-EFD5-4828-BA10-B5F0BB859281}" srcOrd="0" destOrd="0" presId="urn:microsoft.com/office/officeart/2005/8/layout/pyramid4"/>
    <dgm:cxn modelId="{418AA88D-9F00-4A18-AF93-28D1239AC19F}" type="presOf" srcId="{AF92FB9B-757E-4B41-94B8-54F2AB0614CE}" destId="{DCE1689C-3C3C-4DF4-AA4C-B6B844C7DD71}" srcOrd="0" destOrd="0" presId="urn:microsoft.com/office/officeart/2005/8/layout/pyramid4"/>
    <dgm:cxn modelId="{AA44ADB8-97CB-4AAE-BE44-3845D4D63C39}" type="presOf" srcId="{00A9F009-48BD-41CA-8B07-39BF52BBDA36}" destId="{7E21BC44-3EBB-48D9-B9E5-622A0ABDE8EE}" srcOrd="0" destOrd="0" presId="urn:microsoft.com/office/officeart/2005/8/layout/pyramid4"/>
    <dgm:cxn modelId="{BA3701C2-AF58-4D81-9C26-495D54F0B5F1}" srcId="{AF92FB9B-757E-4B41-94B8-54F2AB0614CE}" destId="{25BEBE36-EEB5-4268-903C-49AE556D892C}" srcOrd="3" destOrd="0" parTransId="{07078FD7-E8A4-45C0-96C0-794622CF310F}" sibTransId="{B5C3F857-F1E1-4635-B4B4-AD61558E1838}"/>
    <dgm:cxn modelId="{F418ABD1-5CC5-4E9F-8B70-1EFCE5B0D5B7}" type="presOf" srcId="{6CF0594B-6BB0-4E70-9B31-FE95675B12E8}" destId="{C57EAB45-5695-40F3-8986-D89AE586D372}" srcOrd="0" destOrd="0" presId="urn:microsoft.com/office/officeart/2005/8/layout/pyramid4"/>
    <dgm:cxn modelId="{2ED9E5D8-BBCD-4FE3-8727-16EC19F95563}" srcId="{AF92FB9B-757E-4B41-94B8-54F2AB0614CE}" destId="{8A2D872F-1637-447C-AE8D-775000DDC140}" srcOrd="2" destOrd="0" parTransId="{DC376D02-2033-47ED-8882-6572DA3D15A4}" sibTransId="{EE1DDF99-6A47-43C3-8DFB-26C25F325712}"/>
    <dgm:cxn modelId="{97A49A00-5D81-4C11-BF2B-804A680DC6E2}" type="presParOf" srcId="{DCE1689C-3C3C-4DF4-AA4C-B6B844C7DD71}" destId="{7E21BC44-3EBB-48D9-B9E5-622A0ABDE8EE}" srcOrd="0" destOrd="0" presId="urn:microsoft.com/office/officeart/2005/8/layout/pyramid4"/>
    <dgm:cxn modelId="{2BBBE429-729D-4527-90D6-0E89DFE84797}" type="presParOf" srcId="{DCE1689C-3C3C-4DF4-AA4C-B6B844C7DD71}" destId="{C57EAB45-5695-40F3-8986-D89AE586D372}" srcOrd="1" destOrd="0" presId="urn:microsoft.com/office/officeart/2005/8/layout/pyramid4"/>
    <dgm:cxn modelId="{96749799-8725-4CAA-B5A3-5615264314DE}" type="presParOf" srcId="{DCE1689C-3C3C-4DF4-AA4C-B6B844C7DD71}" destId="{DE450584-9CF2-4DCC-BD90-D550481C226B}" srcOrd="2" destOrd="0" presId="urn:microsoft.com/office/officeart/2005/8/layout/pyramid4"/>
    <dgm:cxn modelId="{471A8B61-34C1-440D-916C-920B453DE6FE}" type="presParOf" srcId="{DCE1689C-3C3C-4DF4-AA4C-B6B844C7DD71}" destId="{80FFE89C-EFD5-4828-BA10-B5F0BB859281}" srcOrd="3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4832CED-FF56-43AD-B9FA-BB77B85483E9}" type="doc">
      <dgm:prSet loTypeId="urn:microsoft.com/office/officeart/2005/8/layout/hList7" loCatId="process" qsTypeId="urn:microsoft.com/office/officeart/2005/8/quickstyle/simple4" qsCatId="simple" csTypeId="urn:microsoft.com/office/officeart/2005/8/colors/accent0_3" csCatId="mainScheme" phldr="1"/>
      <dgm:spPr/>
    </dgm:pt>
    <dgm:pt modelId="{4C84E93F-1279-474D-AAC2-B4BA6B5465F8}">
      <dgm:prSet phldrT="[טקסט]" custT="1"/>
      <dgm:spPr>
        <a:solidFill>
          <a:srgbClr val="597F8B"/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pPr rtl="1"/>
          <a:r>
            <a:rPr lang="en-US" sz="7200" dirty="0">
              <a:solidFill>
                <a:schemeClr val="tx1"/>
              </a:solidFill>
              <a:cs typeface="+mn-cs"/>
            </a:rPr>
            <a:t>F 2 F</a:t>
          </a:r>
          <a:endParaRPr lang="he-IL" sz="7200" dirty="0">
            <a:solidFill>
              <a:schemeClr val="tx1"/>
            </a:solidFill>
            <a:cs typeface="+mn-cs"/>
          </a:endParaRPr>
        </a:p>
      </dgm:t>
    </dgm:pt>
    <dgm:pt modelId="{8C069E03-C638-4253-9D17-B1ECA815A564}" type="parTrans" cxnId="{305377F1-4711-427C-98C7-4B24BA9764D5}">
      <dgm:prSet/>
      <dgm:spPr/>
      <dgm:t>
        <a:bodyPr/>
        <a:lstStyle/>
        <a:p>
          <a:pPr rtl="1"/>
          <a:endParaRPr lang="he-IL"/>
        </a:p>
      </dgm:t>
    </dgm:pt>
    <dgm:pt modelId="{3A07CEEC-E499-45CB-96FC-131533EFF682}" type="sibTrans" cxnId="{305377F1-4711-427C-98C7-4B24BA9764D5}">
      <dgm:prSet/>
      <dgm:spPr/>
      <dgm:t>
        <a:bodyPr/>
        <a:lstStyle/>
        <a:p>
          <a:pPr rtl="1"/>
          <a:endParaRPr lang="he-IL"/>
        </a:p>
      </dgm:t>
    </dgm:pt>
    <dgm:pt modelId="{240B0505-2168-4286-BD4D-3E85711186AA}">
      <dgm:prSet phldrT="[טקסט]"/>
      <dgm:spPr>
        <a:gradFill rotWithShape="0">
          <a:gsLst>
            <a:gs pos="0">
              <a:schemeClr val="tx2">
                <a:lumMod val="75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</dgm:spPr>
      <dgm:t>
        <a:bodyPr/>
        <a:lstStyle/>
        <a:p>
          <a:pPr rtl="1"/>
          <a:r>
            <a:rPr lang="en-US" b="1" dirty="0">
              <a:solidFill>
                <a:schemeClr val="tx1"/>
              </a:solidFill>
            </a:rPr>
            <a:t>Blended</a:t>
          </a:r>
          <a:r>
            <a:rPr lang="en-US" b="1" dirty="0">
              <a:solidFill>
                <a:schemeClr val="accent1"/>
              </a:solidFill>
            </a:rPr>
            <a:t> </a:t>
          </a:r>
          <a:r>
            <a:rPr lang="en-US" b="1" dirty="0">
              <a:solidFill>
                <a:schemeClr val="tx1"/>
              </a:solidFill>
            </a:rPr>
            <a:t>learning</a:t>
          </a:r>
          <a:endParaRPr lang="he-IL" b="1" dirty="0">
            <a:solidFill>
              <a:schemeClr val="tx1"/>
            </a:solidFill>
          </a:endParaRPr>
        </a:p>
      </dgm:t>
    </dgm:pt>
    <dgm:pt modelId="{EFB159DD-44A0-495F-BAA5-524FAAA82F55}" type="parTrans" cxnId="{0E4DCE00-3C6E-4A98-A0C4-CEADEF99D574}">
      <dgm:prSet/>
      <dgm:spPr/>
      <dgm:t>
        <a:bodyPr/>
        <a:lstStyle/>
        <a:p>
          <a:pPr rtl="1"/>
          <a:endParaRPr lang="he-IL"/>
        </a:p>
      </dgm:t>
    </dgm:pt>
    <dgm:pt modelId="{195D73CB-855A-4E01-A2C8-8DD5A00FB337}" type="sibTrans" cxnId="{0E4DCE00-3C6E-4A98-A0C4-CEADEF99D574}">
      <dgm:prSet/>
      <dgm:spPr/>
      <dgm:t>
        <a:bodyPr/>
        <a:lstStyle/>
        <a:p>
          <a:pPr rtl="1"/>
          <a:endParaRPr lang="he-IL"/>
        </a:p>
      </dgm:t>
    </dgm:pt>
    <dgm:pt modelId="{5F263921-9006-4116-9E29-6AEE737DEBC2}">
      <dgm:prSet phldrT="[טקסט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rtl="1"/>
          <a:r>
            <a:rPr lang="en-US" sz="2800" b="1" dirty="0">
              <a:solidFill>
                <a:schemeClr val="tx1"/>
              </a:solidFill>
            </a:rPr>
            <a:t>Hybrid</a:t>
          </a:r>
          <a:endParaRPr lang="he-IL" sz="2800" b="1" dirty="0">
            <a:solidFill>
              <a:schemeClr val="tx1"/>
            </a:solidFill>
          </a:endParaRPr>
        </a:p>
      </dgm:t>
    </dgm:pt>
    <dgm:pt modelId="{7AA9201A-6A2A-40B4-A5AA-05BCA817405E}" type="parTrans" cxnId="{DEEBC456-F820-4D81-A390-9EC3290857E7}">
      <dgm:prSet/>
      <dgm:spPr/>
      <dgm:t>
        <a:bodyPr/>
        <a:lstStyle/>
        <a:p>
          <a:pPr rtl="1"/>
          <a:endParaRPr lang="he-IL"/>
        </a:p>
      </dgm:t>
    </dgm:pt>
    <dgm:pt modelId="{2F2CBCE3-1E32-4F38-A774-515906401E42}" type="sibTrans" cxnId="{DEEBC456-F820-4D81-A390-9EC3290857E7}">
      <dgm:prSet/>
      <dgm:spPr/>
      <dgm:t>
        <a:bodyPr/>
        <a:lstStyle/>
        <a:p>
          <a:pPr rtl="1"/>
          <a:endParaRPr lang="he-IL"/>
        </a:p>
      </dgm:t>
    </dgm:pt>
    <dgm:pt modelId="{D09F0587-3B3C-4474-8005-554AE8BF9696}">
      <dgm:prSet/>
      <dgm:spPr>
        <a:gradFill rotWithShape="0">
          <a:gsLst>
            <a:gs pos="0">
              <a:schemeClr val="tx2">
                <a:lumMod val="75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</dgm:spPr>
      <dgm:t>
        <a:bodyPr/>
        <a:lstStyle/>
        <a:p>
          <a:pPr rtl="1"/>
          <a:endParaRPr lang="he-IL" b="1" dirty="0"/>
        </a:p>
      </dgm:t>
    </dgm:pt>
    <dgm:pt modelId="{362DCCF3-1CA9-41DC-82C4-65905E57DDD2}" type="parTrans" cxnId="{2E8ABF89-A608-4190-9531-3990791D529D}">
      <dgm:prSet/>
      <dgm:spPr/>
      <dgm:t>
        <a:bodyPr/>
        <a:lstStyle/>
        <a:p>
          <a:pPr rtl="1"/>
          <a:endParaRPr lang="he-IL"/>
        </a:p>
      </dgm:t>
    </dgm:pt>
    <dgm:pt modelId="{1E7E3F19-E26D-45D6-81C9-CBA3B4E4B1DA}" type="sibTrans" cxnId="{2E8ABF89-A608-4190-9531-3990791D529D}">
      <dgm:prSet/>
      <dgm:spPr/>
      <dgm:t>
        <a:bodyPr/>
        <a:lstStyle/>
        <a:p>
          <a:pPr rtl="1"/>
          <a:endParaRPr lang="he-IL"/>
        </a:p>
      </dgm:t>
    </dgm:pt>
    <dgm:pt modelId="{6C06456B-632A-4B22-825C-60D932F2A2F2}" type="pres">
      <dgm:prSet presAssocID="{24832CED-FF56-43AD-B9FA-BB77B85483E9}" presName="Name0" presStyleCnt="0">
        <dgm:presLayoutVars>
          <dgm:dir/>
          <dgm:resizeHandles val="exact"/>
        </dgm:presLayoutVars>
      </dgm:prSet>
      <dgm:spPr/>
    </dgm:pt>
    <dgm:pt modelId="{73BFDD65-2D1A-45EF-8516-DED25B006C7F}" type="pres">
      <dgm:prSet presAssocID="{24832CED-FF56-43AD-B9FA-BB77B85483E9}" presName="fgShape" presStyleLbl="fgShp" presStyleIdx="0" presStyleCnt="1" custScaleX="77489" custScaleY="173611" custLinFactNeighborX="-753" custLinFactNeighborY="30603"/>
      <dgm:spPr>
        <a:gradFill rotWithShape="0">
          <a:gsLst>
            <a:gs pos="0">
              <a:srgbClr val="333F50"/>
            </a:gs>
            <a:gs pos="50000">
              <a:schemeClr val="dk2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</a:gradFill>
      </dgm:spPr>
    </dgm:pt>
    <dgm:pt modelId="{6F674AC6-B9A6-4ED1-8EA0-7D20195BE747}" type="pres">
      <dgm:prSet presAssocID="{24832CED-FF56-43AD-B9FA-BB77B85483E9}" presName="linComp" presStyleCnt="0"/>
      <dgm:spPr/>
    </dgm:pt>
    <dgm:pt modelId="{9726C9F8-D7BC-4038-8BB0-E43E775B57D1}" type="pres">
      <dgm:prSet presAssocID="{4C84E93F-1279-474D-AAC2-B4BA6B5465F8}" presName="compNode" presStyleCnt="0"/>
      <dgm:spPr/>
    </dgm:pt>
    <dgm:pt modelId="{2E87E89A-A091-443D-8B63-0AE6F55F82A7}" type="pres">
      <dgm:prSet presAssocID="{4C84E93F-1279-474D-AAC2-B4BA6B5465F8}" presName="bkgdShape" presStyleLbl="node1" presStyleIdx="0" presStyleCnt="4" custLinFactNeighborX="-9333" custLinFactNeighborY="1823"/>
      <dgm:spPr/>
    </dgm:pt>
    <dgm:pt modelId="{D19A42E9-176A-46C2-9613-42CA82A9ED00}" type="pres">
      <dgm:prSet presAssocID="{4C84E93F-1279-474D-AAC2-B4BA6B5465F8}" presName="nodeTx" presStyleLbl="node1" presStyleIdx="0" presStyleCnt="4">
        <dgm:presLayoutVars>
          <dgm:bulletEnabled val="1"/>
        </dgm:presLayoutVars>
      </dgm:prSet>
      <dgm:spPr/>
    </dgm:pt>
    <dgm:pt modelId="{30C69E9D-28EA-46F0-862E-282FFEE820AA}" type="pres">
      <dgm:prSet presAssocID="{4C84E93F-1279-474D-AAC2-B4BA6B5465F8}" presName="invisiNode" presStyleLbl="node1" presStyleIdx="0" presStyleCnt="4"/>
      <dgm:spPr/>
    </dgm:pt>
    <dgm:pt modelId="{40FB5F55-2101-4A4C-A637-98D1C0E8C507}" type="pres">
      <dgm:prSet presAssocID="{4C84E93F-1279-474D-AAC2-B4BA6B5465F8}" presName="imagNode" presStyleLbl="fgImgPlac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2000" r="-32000"/>
          </a:stretch>
        </a:blipFill>
      </dgm:spPr>
    </dgm:pt>
    <dgm:pt modelId="{8315AB2A-15DE-4ACC-A8D0-ADC42CDA9367}" type="pres">
      <dgm:prSet presAssocID="{3A07CEEC-E499-45CB-96FC-131533EFF682}" presName="sibTrans" presStyleLbl="sibTrans2D1" presStyleIdx="0" presStyleCnt="0"/>
      <dgm:spPr/>
    </dgm:pt>
    <dgm:pt modelId="{D5C7F60F-F241-45A3-AE0B-21D6C043C0B9}" type="pres">
      <dgm:prSet presAssocID="{240B0505-2168-4286-BD4D-3E85711186AA}" presName="compNode" presStyleCnt="0"/>
      <dgm:spPr/>
    </dgm:pt>
    <dgm:pt modelId="{FD9DEC00-6DF8-42A1-83AC-B5406D73FCBC}" type="pres">
      <dgm:prSet presAssocID="{240B0505-2168-4286-BD4D-3E85711186AA}" presName="bkgdShape" presStyleLbl="node1" presStyleIdx="1" presStyleCnt="4" custLinFactNeighborX="2996" custLinFactNeighborY="5160"/>
      <dgm:spPr/>
    </dgm:pt>
    <dgm:pt modelId="{47F7F52F-8D3E-49B3-9278-5ED40669DE61}" type="pres">
      <dgm:prSet presAssocID="{240B0505-2168-4286-BD4D-3E85711186AA}" presName="nodeTx" presStyleLbl="node1" presStyleIdx="1" presStyleCnt="4">
        <dgm:presLayoutVars>
          <dgm:bulletEnabled val="1"/>
        </dgm:presLayoutVars>
      </dgm:prSet>
      <dgm:spPr/>
    </dgm:pt>
    <dgm:pt modelId="{3822CCD2-481C-418F-A9BF-DB6FEFF1ABC6}" type="pres">
      <dgm:prSet presAssocID="{240B0505-2168-4286-BD4D-3E85711186AA}" presName="invisiNode" presStyleLbl="node1" presStyleIdx="1" presStyleCnt="4"/>
      <dgm:spPr/>
    </dgm:pt>
    <dgm:pt modelId="{D7B253C6-219D-4EA0-BAFA-6A8E6D065E3E}" type="pres">
      <dgm:prSet presAssocID="{240B0505-2168-4286-BD4D-3E85711186AA}" presName="imagNode" presStyleLbl="fgImgPlac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8000" r="-138000"/>
          </a:stretch>
        </a:blipFill>
      </dgm:spPr>
    </dgm:pt>
    <dgm:pt modelId="{9E5FDDA9-EBBE-4134-A870-A096F8D8C622}" type="pres">
      <dgm:prSet presAssocID="{195D73CB-855A-4E01-A2C8-8DD5A00FB337}" presName="sibTrans" presStyleLbl="sibTrans2D1" presStyleIdx="0" presStyleCnt="0"/>
      <dgm:spPr/>
    </dgm:pt>
    <dgm:pt modelId="{4E9E7041-3007-4C55-9E3C-B17497999A65}" type="pres">
      <dgm:prSet presAssocID="{5F263921-9006-4116-9E29-6AEE737DEBC2}" presName="compNode" presStyleCnt="0"/>
      <dgm:spPr/>
    </dgm:pt>
    <dgm:pt modelId="{C7D901B8-B9B6-4505-B4D5-3F2C2AC6C0C1}" type="pres">
      <dgm:prSet presAssocID="{5F263921-9006-4116-9E29-6AEE737DEBC2}" presName="bkgdShape" presStyleLbl="node1" presStyleIdx="2" presStyleCnt="4" custScaleX="94545" custLinFactNeighborX="-2617" custLinFactNeighborY="11802"/>
      <dgm:spPr/>
    </dgm:pt>
    <dgm:pt modelId="{823C87CF-7260-4E6A-B73B-D24495A31B99}" type="pres">
      <dgm:prSet presAssocID="{5F263921-9006-4116-9E29-6AEE737DEBC2}" presName="nodeTx" presStyleLbl="node1" presStyleIdx="2" presStyleCnt="4">
        <dgm:presLayoutVars>
          <dgm:bulletEnabled val="1"/>
        </dgm:presLayoutVars>
      </dgm:prSet>
      <dgm:spPr/>
    </dgm:pt>
    <dgm:pt modelId="{CBB646DD-541C-468E-BD1F-E091EE13690A}" type="pres">
      <dgm:prSet presAssocID="{5F263921-9006-4116-9E29-6AEE737DEBC2}" presName="invisiNode" presStyleLbl="node1" presStyleIdx="2" presStyleCnt="4"/>
      <dgm:spPr/>
    </dgm:pt>
    <dgm:pt modelId="{A3F11831-8F8F-400C-B88E-9C0922CD1BA1}" type="pres">
      <dgm:prSet presAssocID="{5F263921-9006-4116-9E29-6AEE737DEBC2}" presName="imagNode" presStyleLbl="fgImgPlace1" presStyleIdx="2" presStyleCnt="4" custScaleY="9916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</dgm:pt>
    <dgm:pt modelId="{AD94ECDD-6657-4E3E-B192-D3BD06A91A90}" type="pres">
      <dgm:prSet presAssocID="{2F2CBCE3-1E32-4F38-A774-515906401E42}" presName="sibTrans" presStyleLbl="sibTrans2D1" presStyleIdx="0" presStyleCnt="0"/>
      <dgm:spPr/>
    </dgm:pt>
    <dgm:pt modelId="{6EEE1872-88B7-49C7-9327-5A81CEE39D23}" type="pres">
      <dgm:prSet presAssocID="{D09F0587-3B3C-4474-8005-554AE8BF9696}" presName="compNode" presStyleCnt="0"/>
      <dgm:spPr/>
    </dgm:pt>
    <dgm:pt modelId="{9732FA3D-6153-4844-90E9-4F83F3008D1F}" type="pres">
      <dgm:prSet presAssocID="{D09F0587-3B3C-4474-8005-554AE8BF9696}" presName="bkgdShape" presStyleLbl="node1" presStyleIdx="3" presStyleCnt="4" custLinFactNeighborX="148" custLinFactNeighborY="5561"/>
      <dgm:spPr/>
    </dgm:pt>
    <dgm:pt modelId="{FD5725E2-2750-4EDE-876C-56152F52F0F9}" type="pres">
      <dgm:prSet presAssocID="{D09F0587-3B3C-4474-8005-554AE8BF9696}" presName="nodeTx" presStyleLbl="node1" presStyleIdx="3" presStyleCnt="4">
        <dgm:presLayoutVars>
          <dgm:bulletEnabled val="1"/>
        </dgm:presLayoutVars>
      </dgm:prSet>
      <dgm:spPr/>
    </dgm:pt>
    <dgm:pt modelId="{96CF39FD-0D91-4003-8530-AF713074EC00}" type="pres">
      <dgm:prSet presAssocID="{D09F0587-3B3C-4474-8005-554AE8BF9696}" presName="invisiNode" presStyleLbl="node1" presStyleIdx="3" presStyleCnt="4"/>
      <dgm:spPr/>
    </dgm:pt>
    <dgm:pt modelId="{8B03FD20-3DFC-40EC-A794-C8E60B505F1C}" type="pres">
      <dgm:prSet presAssocID="{D09F0587-3B3C-4474-8005-554AE8BF9696}" presName="imagNode" presStyleLbl="fgImgPlac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0" r="-20000"/>
          </a:stretch>
        </a:blipFill>
      </dgm:spPr>
    </dgm:pt>
  </dgm:ptLst>
  <dgm:cxnLst>
    <dgm:cxn modelId="{0E4DCE00-3C6E-4A98-A0C4-CEADEF99D574}" srcId="{24832CED-FF56-43AD-B9FA-BB77B85483E9}" destId="{240B0505-2168-4286-BD4D-3E85711186AA}" srcOrd="1" destOrd="0" parTransId="{EFB159DD-44A0-495F-BAA5-524FAAA82F55}" sibTransId="{195D73CB-855A-4E01-A2C8-8DD5A00FB337}"/>
    <dgm:cxn modelId="{AD43F208-8B52-4C22-B282-DC7CEBF2A0CB}" type="presOf" srcId="{D09F0587-3B3C-4474-8005-554AE8BF9696}" destId="{FD5725E2-2750-4EDE-876C-56152F52F0F9}" srcOrd="1" destOrd="0" presId="urn:microsoft.com/office/officeart/2005/8/layout/hList7"/>
    <dgm:cxn modelId="{BA0C9D1C-767F-4457-B0FF-4F7E3AD3357F}" type="presOf" srcId="{5F263921-9006-4116-9E29-6AEE737DEBC2}" destId="{C7D901B8-B9B6-4505-B4D5-3F2C2AC6C0C1}" srcOrd="0" destOrd="0" presId="urn:microsoft.com/office/officeart/2005/8/layout/hList7"/>
    <dgm:cxn modelId="{12C8093E-CD38-4750-9EA2-2E0513FB3EA8}" type="presOf" srcId="{195D73CB-855A-4E01-A2C8-8DD5A00FB337}" destId="{9E5FDDA9-EBBE-4134-A870-A096F8D8C622}" srcOrd="0" destOrd="0" presId="urn:microsoft.com/office/officeart/2005/8/layout/hList7"/>
    <dgm:cxn modelId="{1E36553F-C5B6-4E5B-895F-9EF4B94ED571}" type="presOf" srcId="{3A07CEEC-E499-45CB-96FC-131533EFF682}" destId="{8315AB2A-15DE-4ACC-A8D0-ADC42CDA9367}" srcOrd="0" destOrd="0" presId="urn:microsoft.com/office/officeart/2005/8/layout/hList7"/>
    <dgm:cxn modelId="{9A49A46B-479E-49D9-B5A3-AA1C69566201}" type="presOf" srcId="{2F2CBCE3-1E32-4F38-A774-515906401E42}" destId="{AD94ECDD-6657-4E3E-B192-D3BD06A91A90}" srcOrd="0" destOrd="0" presId="urn:microsoft.com/office/officeart/2005/8/layout/hList7"/>
    <dgm:cxn modelId="{DEEBC456-F820-4D81-A390-9EC3290857E7}" srcId="{24832CED-FF56-43AD-B9FA-BB77B85483E9}" destId="{5F263921-9006-4116-9E29-6AEE737DEBC2}" srcOrd="2" destOrd="0" parTransId="{7AA9201A-6A2A-40B4-A5AA-05BCA817405E}" sibTransId="{2F2CBCE3-1E32-4F38-A774-515906401E42}"/>
    <dgm:cxn modelId="{A09D3678-8AF0-4DC4-B9C4-7AB7CE46081B}" type="presOf" srcId="{240B0505-2168-4286-BD4D-3E85711186AA}" destId="{47F7F52F-8D3E-49B3-9278-5ED40669DE61}" srcOrd="1" destOrd="0" presId="urn:microsoft.com/office/officeart/2005/8/layout/hList7"/>
    <dgm:cxn modelId="{2E8ABF89-A608-4190-9531-3990791D529D}" srcId="{24832CED-FF56-43AD-B9FA-BB77B85483E9}" destId="{D09F0587-3B3C-4474-8005-554AE8BF9696}" srcOrd="3" destOrd="0" parTransId="{362DCCF3-1CA9-41DC-82C4-65905E57DDD2}" sibTransId="{1E7E3F19-E26D-45D6-81C9-CBA3B4E4B1DA}"/>
    <dgm:cxn modelId="{C83227AE-7051-4DB0-B6B7-E7FED7022EB8}" type="presOf" srcId="{D09F0587-3B3C-4474-8005-554AE8BF9696}" destId="{9732FA3D-6153-4844-90E9-4F83F3008D1F}" srcOrd="0" destOrd="0" presId="urn:microsoft.com/office/officeart/2005/8/layout/hList7"/>
    <dgm:cxn modelId="{AC5ACBB6-461E-4D76-972C-EBD202DC29EB}" type="presOf" srcId="{5F263921-9006-4116-9E29-6AEE737DEBC2}" destId="{823C87CF-7260-4E6A-B73B-D24495A31B99}" srcOrd="1" destOrd="0" presId="urn:microsoft.com/office/officeart/2005/8/layout/hList7"/>
    <dgm:cxn modelId="{4A02D5C4-51B1-4FF2-BC86-00832FD8C566}" type="presOf" srcId="{4C84E93F-1279-474D-AAC2-B4BA6B5465F8}" destId="{2E87E89A-A091-443D-8B63-0AE6F55F82A7}" srcOrd="0" destOrd="0" presId="urn:microsoft.com/office/officeart/2005/8/layout/hList7"/>
    <dgm:cxn modelId="{640A40EC-A94E-4754-9F28-1D440AF12C80}" type="presOf" srcId="{240B0505-2168-4286-BD4D-3E85711186AA}" destId="{FD9DEC00-6DF8-42A1-83AC-B5406D73FCBC}" srcOrd="0" destOrd="0" presId="urn:microsoft.com/office/officeart/2005/8/layout/hList7"/>
    <dgm:cxn modelId="{195762EC-BB0C-45A0-9B53-FA7607F9A64C}" type="presOf" srcId="{4C84E93F-1279-474D-AAC2-B4BA6B5465F8}" destId="{D19A42E9-176A-46C2-9613-42CA82A9ED00}" srcOrd="1" destOrd="0" presId="urn:microsoft.com/office/officeart/2005/8/layout/hList7"/>
    <dgm:cxn modelId="{305377F1-4711-427C-98C7-4B24BA9764D5}" srcId="{24832CED-FF56-43AD-B9FA-BB77B85483E9}" destId="{4C84E93F-1279-474D-AAC2-B4BA6B5465F8}" srcOrd="0" destOrd="0" parTransId="{8C069E03-C638-4253-9D17-B1ECA815A564}" sibTransId="{3A07CEEC-E499-45CB-96FC-131533EFF682}"/>
    <dgm:cxn modelId="{D71764FE-0644-4144-8AEC-06C8A45413D7}" type="presOf" srcId="{24832CED-FF56-43AD-B9FA-BB77B85483E9}" destId="{6C06456B-632A-4B22-825C-60D932F2A2F2}" srcOrd="0" destOrd="0" presId="urn:microsoft.com/office/officeart/2005/8/layout/hList7"/>
    <dgm:cxn modelId="{E16974E1-0832-498E-8599-8C6224784D1F}" type="presParOf" srcId="{6C06456B-632A-4B22-825C-60D932F2A2F2}" destId="{73BFDD65-2D1A-45EF-8516-DED25B006C7F}" srcOrd="0" destOrd="0" presId="urn:microsoft.com/office/officeart/2005/8/layout/hList7"/>
    <dgm:cxn modelId="{EC45D3F5-79FA-4852-BE51-572D0D39EB65}" type="presParOf" srcId="{6C06456B-632A-4B22-825C-60D932F2A2F2}" destId="{6F674AC6-B9A6-4ED1-8EA0-7D20195BE747}" srcOrd="1" destOrd="0" presId="urn:microsoft.com/office/officeart/2005/8/layout/hList7"/>
    <dgm:cxn modelId="{384C60E1-ACD8-4E0D-8A53-A3FD519E2233}" type="presParOf" srcId="{6F674AC6-B9A6-4ED1-8EA0-7D20195BE747}" destId="{9726C9F8-D7BC-4038-8BB0-E43E775B57D1}" srcOrd="0" destOrd="0" presId="urn:microsoft.com/office/officeart/2005/8/layout/hList7"/>
    <dgm:cxn modelId="{A55A9668-6482-4E28-8415-61F093A79B40}" type="presParOf" srcId="{9726C9F8-D7BC-4038-8BB0-E43E775B57D1}" destId="{2E87E89A-A091-443D-8B63-0AE6F55F82A7}" srcOrd="0" destOrd="0" presId="urn:microsoft.com/office/officeart/2005/8/layout/hList7"/>
    <dgm:cxn modelId="{D69104AB-6635-4A70-8698-9DA6FD4A2A14}" type="presParOf" srcId="{9726C9F8-D7BC-4038-8BB0-E43E775B57D1}" destId="{D19A42E9-176A-46C2-9613-42CA82A9ED00}" srcOrd="1" destOrd="0" presId="urn:microsoft.com/office/officeart/2005/8/layout/hList7"/>
    <dgm:cxn modelId="{806055E6-27C6-41C3-B34C-A46535D7BB55}" type="presParOf" srcId="{9726C9F8-D7BC-4038-8BB0-E43E775B57D1}" destId="{30C69E9D-28EA-46F0-862E-282FFEE820AA}" srcOrd="2" destOrd="0" presId="urn:microsoft.com/office/officeart/2005/8/layout/hList7"/>
    <dgm:cxn modelId="{F30F35FF-0700-4420-A954-38FE1C6CEC9D}" type="presParOf" srcId="{9726C9F8-D7BC-4038-8BB0-E43E775B57D1}" destId="{40FB5F55-2101-4A4C-A637-98D1C0E8C507}" srcOrd="3" destOrd="0" presId="urn:microsoft.com/office/officeart/2005/8/layout/hList7"/>
    <dgm:cxn modelId="{54212CFF-BA7D-4FF9-B468-ECEEAE3F5D5D}" type="presParOf" srcId="{6F674AC6-B9A6-4ED1-8EA0-7D20195BE747}" destId="{8315AB2A-15DE-4ACC-A8D0-ADC42CDA9367}" srcOrd="1" destOrd="0" presId="urn:microsoft.com/office/officeart/2005/8/layout/hList7"/>
    <dgm:cxn modelId="{299129A5-A807-40C2-A56B-3640042E60D9}" type="presParOf" srcId="{6F674AC6-B9A6-4ED1-8EA0-7D20195BE747}" destId="{D5C7F60F-F241-45A3-AE0B-21D6C043C0B9}" srcOrd="2" destOrd="0" presId="urn:microsoft.com/office/officeart/2005/8/layout/hList7"/>
    <dgm:cxn modelId="{886C6DBA-F45B-468F-BAA3-EC6C3292DF50}" type="presParOf" srcId="{D5C7F60F-F241-45A3-AE0B-21D6C043C0B9}" destId="{FD9DEC00-6DF8-42A1-83AC-B5406D73FCBC}" srcOrd="0" destOrd="0" presId="urn:microsoft.com/office/officeart/2005/8/layout/hList7"/>
    <dgm:cxn modelId="{AD0E227B-B156-46B9-B3E1-F84EFF776242}" type="presParOf" srcId="{D5C7F60F-F241-45A3-AE0B-21D6C043C0B9}" destId="{47F7F52F-8D3E-49B3-9278-5ED40669DE61}" srcOrd="1" destOrd="0" presId="urn:microsoft.com/office/officeart/2005/8/layout/hList7"/>
    <dgm:cxn modelId="{6AA5F823-966F-46E3-B024-1543F2EAF44F}" type="presParOf" srcId="{D5C7F60F-F241-45A3-AE0B-21D6C043C0B9}" destId="{3822CCD2-481C-418F-A9BF-DB6FEFF1ABC6}" srcOrd="2" destOrd="0" presId="urn:microsoft.com/office/officeart/2005/8/layout/hList7"/>
    <dgm:cxn modelId="{F8A370C8-E483-451D-9A0E-34A7960E6450}" type="presParOf" srcId="{D5C7F60F-F241-45A3-AE0B-21D6C043C0B9}" destId="{D7B253C6-219D-4EA0-BAFA-6A8E6D065E3E}" srcOrd="3" destOrd="0" presId="urn:microsoft.com/office/officeart/2005/8/layout/hList7"/>
    <dgm:cxn modelId="{07E4E733-1CC0-49AC-83D3-DE8CD9DE4479}" type="presParOf" srcId="{6F674AC6-B9A6-4ED1-8EA0-7D20195BE747}" destId="{9E5FDDA9-EBBE-4134-A870-A096F8D8C622}" srcOrd="3" destOrd="0" presId="urn:microsoft.com/office/officeart/2005/8/layout/hList7"/>
    <dgm:cxn modelId="{5DF1A120-79F8-43BB-9992-75A2379304BA}" type="presParOf" srcId="{6F674AC6-B9A6-4ED1-8EA0-7D20195BE747}" destId="{4E9E7041-3007-4C55-9E3C-B17497999A65}" srcOrd="4" destOrd="0" presId="urn:microsoft.com/office/officeart/2005/8/layout/hList7"/>
    <dgm:cxn modelId="{CCD20077-5122-42FD-881A-A1519D0A56AB}" type="presParOf" srcId="{4E9E7041-3007-4C55-9E3C-B17497999A65}" destId="{C7D901B8-B9B6-4505-B4D5-3F2C2AC6C0C1}" srcOrd="0" destOrd="0" presId="urn:microsoft.com/office/officeart/2005/8/layout/hList7"/>
    <dgm:cxn modelId="{A6C612C6-1046-467A-8926-FDFCF1EE59F7}" type="presParOf" srcId="{4E9E7041-3007-4C55-9E3C-B17497999A65}" destId="{823C87CF-7260-4E6A-B73B-D24495A31B99}" srcOrd="1" destOrd="0" presId="urn:microsoft.com/office/officeart/2005/8/layout/hList7"/>
    <dgm:cxn modelId="{F375F493-A99D-4F4B-B5FF-97DB67D84146}" type="presParOf" srcId="{4E9E7041-3007-4C55-9E3C-B17497999A65}" destId="{CBB646DD-541C-468E-BD1F-E091EE13690A}" srcOrd="2" destOrd="0" presId="urn:microsoft.com/office/officeart/2005/8/layout/hList7"/>
    <dgm:cxn modelId="{2ABC7E2F-91C3-4159-B7C6-7B8EB041BA03}" type="presParOf" srcId="{4E9E7041-3007-4C55-9E3C-B17497999A65}" destId="{A3F11831-8F8F-400C-B88E-9C0922CD1BA1}" srcOrd="3" destOrd="0" presId="urn:microsoft.com/office/officeart/2005/8/layout/hList7"/>
    <dgm:cxn modelId="{3ECB515D-9457-4413-A831-E17B78AC2932}" type="presParOf" srcId="{6F674AC6-B9A6-4ED1-8EA0-7D20195BE747}" destId="{AD94ECDD-6657-4E3E-B192-D3BD06A91A90}" srcOrd="5" destOrd="0" presId="urn:microsoft.com/office/officeart/2005/8/layout/hList7"/>
    <dgm:cxn modelId="{21A5CD68-B723-4340-8852-039FD827A9BC}" type="presParOf" srcId="{6F674AC6-B9A6-4ED1-8EA0-7D20195BE747}" destId="{6EEE1872-88B7-49C7-9327-5A81CEE39D23}" srcOrd="6" destOrd="0" presId="urn:microsoft.com/office/officeart/2005/8/layout/hList7"/>
    <dgm:cxn modelId="{9AF32A4B-432A-4814-B56E-AB23E34BD48C}" type="presParOf" srcId="{6EEE1872-88B7-49C7-9327-5A81CEE39D23}" destId="{9732FA3D-6153-4844-90E9-4F83F3008D1F}" srcOrd="0" destOrd="0" presId="urn:microsoft.com/office/officeart/2005/8/layout/hList7"/>
    <dgm:cxn modelId="{DEDB396D-8126-4AB8-88A4-5F00D24B8B14}" type="presParOf" srcId="{6EEE1872-88B7-49C7-9327-5A81CEE39D23}" destId="{FD5725E2-2750-4EDE-876C-56152F52F0F9}" srcOrd="1" destOrd="0" presId="urn:microsoft.com/office/officeart/2005/8/layout/hList7"/>
    <dgm:cxn modelId="{6521CE0C-6EAE-4CA8-9A24-074C7BB52DF5}" type="presParOf" srcId="{6EEE1872-88B7-49C7-9327-5A81CEE39D23}" destId="{96CF39FD-0D91-4003-8530-AF713074EC00}" srcOrd="2" destOrd="0" presId="urn:microsoft.com/office/officeart/2005/8/layout/hList7"/>
    <dgm:cxn modelId="{DC7CEEE0-0698-43F6-8E9E-AF7B96B48D6E}" type="presParOf" srcId="{6EEE1872-88B7-49C7-9327-5A81CEE39D23}" destId="{8B03FD20-3DFC-40EC-A794-C8E60B505F1C}" srcOrd="3" destOrd="0" presId="urn:microsoft.com/office/officeart/2005/8/layout/hList7"/>
  </dgm:cxnLst>
  <dgm:bg>
    <a:effectLst>
      <a:glow rad="63500">
        <a:srgbClr val="FFC000">
          <a:alpha val="40000"/>
        </a:srgbClr>
      </a:glow>
    </a:effectLst>
  </dgm:bg>
  <dgm:whole>
    <a:ln>
      <a:solidFill>
        <a:schemeClr val="accent1"/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7C0A0EE-B77E-439E-9691-B38981041A90}" type="doc">
      <dgm:prSet loTypeId="urn:microsoft.com/office/officeart/2008/layout/NameandTitleOrganizationalChart" loCatId="hierarchy" qsTypeId="urn:microsoft.com/office/officeart/2005/8/quickstyle/3d1" qsCatId="3D" csTypeId="urn:microsoft.com/office/officeart/2005/8/colors/accent2_1" csCatId="accent2" phldr="1"/>
      <dgm:spPr/>
      <dgm:t>
        <a:bodyPr/>
        <a:lstStyle/>
        <a:p>
          <a:pPr rtl="1"/>
          <a:endParaRPr lang="he-IL"/>
        </a:p>
      </dgm:t>
    </dgm:pt>
    <dgm:pt modelId="{53A8AACF-8586-4723-8273-AC1B5460DD86}">
      <dgm:prSet phldrT="[טקסט]"/>
      <dgm:spPr/>
      <dgm:t>
        <a:bodyPr/>
        <a:lstStyle/>
        <a:p>
          <a:pPr rtl="1"/>
          <a:r>
            <a:rPr lang="he-IL" dirty="0"/>
            <a:t>כיתת אם</a:t>
          </a:r>
        </a:p>
      </dgm:t>
    </dgm:pt>
    <dgm:pt modelId="{5B6382F0-A0F0-417C-B35C-D6C304681559}" type="parTrans" cxnId="{6FE54C04-7185-45D1-B0C2-2C708233C9A1}">
      <dgm:prSet/>
      <dgm:spPr/>
      <dgm:t>
        <a:bodyPr/>
        <a:lstStyle/>
        <a:p>
          <a:pPr rtl="1"/>
          <a:endParaRPr lang="he-IL"/>
        </a:p>
      </dgm:t>
    </dgm:pt>
    <dgm:pt modelId="{B1D646BA-56C9-4FCA-B815-643909F94818}" type="sibTrans" cxnId="{6FE54C04-7185-45D1-B0C2-2C708233C9A1}">
      <dgm:prSet/>
      <dgm:spPr/>
      <dgm:t>
        <a:bodyPr/>
        <a:lstStyle/>
        <a:p>
          <a:pPr rtl="1"/>
          <a:r>
            <a:rPr lang="he-IL" dirty="0"/>
            <a:t>יב'2</a:t>
          </a:r>
        </a:p>
      </dgm:t>
    </dgm:pt>
    <dgm:pt modelId="{2D92E12F-77D9-4ECE-95BE-DCDE78E9AEDD}">
      <dgm:prSet phldrT="[טקסט]"/>
      <dgm:spPr/>
      <dgm:t>
        <a:bodyPr/>
        <a:lstStyle/>
        <a:p>
          <a:pPr rtl="1"/>
          <a:r>
            <a:rPr lang="he-IL" dirty="0"/>
            <a:t>קבוצה ב'</a:t>
          </a:r>
        </a:p>
      </dgm:t>
    </dgm:pt>
    <dgm:pt modelId="{CD8AE2BC-CB9F-4168-888E-CEEF10D54FA3}" type="parTrans" cxnId="{5311890C-10BB-44B2-BCB9-28396D0D24C7}">
      <dgm:prSet/>
      <dgm:spPr/>
      <dgm:t>
        <a:bodyPr/>
        <a:lstStyle/>
        <a:p>
          <a:pPr rtl="1"/>
          <a:endParaRPr lang="he-IL"/>
        </a:p>
      </dgm:t>
    </dgm:pt>
    <dgm:pt modelId="{8C168CBA-AA48-4A46-B80E-652CF21E296E}" type="sibTrans" cxnId="{5311890C-10BB-44B2-BCB9-28396D0D24C7}">
      <dgm:prSet/>
      <dgm:spPr/>
      <dgm:t>
        <a:bodyPr/>
        <a:lstStyle/>
        <a:p>
          <a:pPr rtl="1"/>
          <a:r>
            <a:rPr lang="he-IL" dirty="0"/>
            <a:t>יב'2</a:t>
          </a:r>
        </a:p>
      </dgm:t>
    </dgm:pt>
    <dgm:pt modelId="{5E3BF6D4-E7D7-4780-AC52-50BF1F16DB9C}">
      <dgm:prSet phldrT="[טקסט]"/>
      <dgm:spPr/>
      <dgm:t>
        <a:bodyPr/>
        <a:lstStyle/>
        <a:p>
          <a:pPr rtl="1"/>
          <a:r>
            <a:rPr lang="he-IL" dirty="0"/>
            <a:t>קבוצה א'</a:t>
          </a:r>
        </a:p>
      </dgm:t>
    </dgm:pt>
    <dgm:pt modelId="{E146B271-30CF-4A3E-8F17-DCA619ED3ECF}" type="parTrans" cxnId="{AF00A464-6826-43D3-9EB0-B07B36850902}">
      <dgm:prSet/>
      <dgm:spPr/>
      <dgm:t>
        <a:bodyPr/>
        <a:lstStyle/>
        <a:p>
          <a:pPr rtl="1"/>
          <a:endParaRPr lang="he-IL"/>
        </a:p>
      </dgm:t>
    </dgm:pt>
    <dgm:pt modelId="{BE38C96F-57AF-4FB1-A675-1194B2BC5D0D}" type="sibTrans" cxnId="{AF00A464-6826-43D3-9EB0-B07B36850902}">
      <dgm:prSet/>
      <dgm:spPr/>
      <dgm:t>
        <a:bodyPr/>
        <a:lstStyle/>
        <a:p>
          <a:pPr rtl="1"/>
          <a:r>
            <a:rPr lang="he-IL" dirty="0"/>
            <a:t>יב'2</a:t>
          </a:r>
        </a:p>
      </dgm:t>
    </dgm:pt>
    <dgm:pt modelId="{89719B47-1A3E-4E8E-A09B-8613A7290B73}" type="pres">
      <dgm:prSet presAssocID="{E7C0A0EE-B77E-439E-9691-B38981041A9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9FB92C9-2A20-4286-9EEC-85C309FE8719}" type="pres">
      <dgm:prSet presAssocID="{53A8AACF-8586-4723-8273-AC1B5460DD86}" presName="hierRoot1" presStyleCnt="0">
        <dgm:presLayoutVars>
          <dgm:hierBranch val="init"/>
        </dgm:presLayoutVars>
      </dgm:prSet>
      <dgm:spPr/>
    </dgm:pt>
    <dgm:pt modelId="{2ADF7374-89F4-4ACF-90EE-881C16235FE8}" type="pres">
      <dgm:prSet presAssocID="{53A8AACF-8586-4723-8273-AC1B5460DD86}" presName="rootComposite1" presStyleCnt="0"/>
      <dgm:spPr/>
    </dgm:pt>
    <dgm:pt modelId="{8D2C9387-B462-416C-ADDF-2D369D37409E}" type="pres">
      <dgm:prSet presAssocID="{53A8AACF-8586-4723-8273-AC1B5460DD86}" presName="rootText1" presStyleLbl="node0" presStyleIdx="0" presStyleCnt="1" custLinFactNeighborX="794" custLinFactNeighborY="-5657">
        <dgm:presLayoutVars>
          <dgm:chMax/>
          <dgm:chPref val="3"/>
        </dgm:presLayoutVars>
      </dgm:prSet>
      <dgm:spPr/>
    </dgm:pt>
    <dgm:pt modelId="{1AA92BA4-46C0-490A-B593-D9EBA210BCA8}" type="pres">
      <dgm:prSet presAssocID="{53A8AACF-8586-4723-8273-AC1B5460DD86}" presName="titleText1" presStyleLbl="fgAcc0" presStyleIdx="0" presStyleCnt="1">
        <dgm:presLayoutVars>
          <dgm:chMax val="0"/>
          <dgm:chPref val="0"/>
        </dgm:presLayoutVars>
      </dgm:prSet>
      <dgm:spPr/>
    </dgm:pt>
    <dgm:pt modelId="{88706504-F493-40A6-991C-808E770243E4}" type="pres">
      <dgm:prSet presAssocID="{53A8AACF-8586-4723-8273-AC1B5460DD86}" presName="rootConnector1" presStyleLbl="node1" presStyleIdx="0" presStyleCnt="2"/>
      <dgm:spPr/>
    </dgm:pt>
    <dgm:pt modelId="{4BCB84F8-76B9-4F35-9478-C602D558047E}" type="pres">
      <dgm:prSet presAssocID="{53A8AACF-8586-4723-8273-AC1B5460DD86}" presName="hierChild2" presStyleCnt="0"/>
      <dgm:spPr/>
    </dgm:pt>
    <dgm:pt modelId="{B9A9A300-77A5-488E-B7C9-FA3554826E05}" type="pres">
      <dgm:prSet presAssocID="{CD8AE2BC-CB9F-4168-888E-CEEF10D54FA3}" presName="Name37" presStyleLbl="parChTrans1D2" presStyleIdx="0" presStyleCnt="2"/>
      <dgm:spPr/>
    </dgm:pt>
    <dgm:pt modelId="{E351CFDA-C7E4-4947-83AA-0426A281EF26}" type="pres">
      <dgm:prSet presAssocID="{2D92E12F-77D9-4ECE-95BE-DCDE78E9AEDD}" presName="hierRoot2" presStyleCnt="0">
        <dgm:presLayoutVars>
          <dgm:hierBranch val="init"/>
        </dgm:presLayoutVars>
      </dgm:prSet>
      <dgm:spPr/>
    </dgm:pt>
    <dgm:pt modelId="{465895C5-CB4A-46A5-A37D-8706F5A001C8}" type="pres">
      <dgm:prSet presAssocID="{2D92E12F-77D9-4ECE-95BE-DCDE78E9AEDD}" presName="rootComposite" presStyleCnt="0"/>
      <dgm:spPr/>
    </dgm:pt>
    <dgm:pt modelId="{B434108D-C83F-44A1-ADF1-6E2FE8DF9997}" type="pres">
      <dgm:prSet presAssocID="{2D92E12F-77D9-4ECE-95BE-DCDE78E9AEDD}" presName="rootText" presStyleLbl="node1" presStyleIdx="0" presStyleCnt="2">
        <dgm:presLayoutVars>
          <dgm:chMax/>
          <dgm:chPref val="3"/>
        </dgm:presLayoutVars>
      </dgm:prSet>
      <dgm:spPr/>
    </dgm:pt>
    <dgm:pt modelId="{E1DBEE06-39DD-4634-B1BC-410A95D19BDC}" type="pres">
      <dgm:prSet presAssocID="{2D92E12F-77D9-4ECE-95BE-DCDE78E9AEDD}" presName="titleText2" presStyleLbl="fgAcc1" presStyleIdx="0" presStyleCnt="2">
        <dgm:presLayoutVars>
          <dgm:chMax val="0"/>
          <dgm:chPref val="0"/>
        </dgm:presLayoutVars>
      </dgm:prSet>
      <dgm:spPr/>
    </dgm:pt>
    <dgm:pt modelId="{97EAB91A-3556-4090-B264-FD49A8E21A13}" type="pres">
      <dgm:prSet presAssocID="{2D92E12F-77D9-4ECE-95BE-DCDE78E9AEDD}" presName="rootConnector" presStyleLbl="node2" presStyleIdx="0" presStyleCnt="0"/>
      <dgm:spPr/>
    </dgm:pt>
    <dgm:pt modelId="{06DA280A-A83C-451D-AF7D-69A3620EC836}" type="pres">
      <dgm:prSet presAssocID="{2D92E12F-77D9-4ECE-95BE-DCDE78E9AEDD}" presName="hierChild4" presStyleCnt="0"/>
      <dgm:spPr/>
    </dgm:pt>
    <dgm:pt modelId="{B364E298-2643-4BBA-BC6D-B5D059666336}" type="pres">
      <dgm:prSet presAssocID="{2D92E12F-77D9-4ECE-95BE-DCDE78E9AEDD}" presName="hierChild5" presStyleCnt="0"/>
      <dgm:spPr/>
    </dgm:pt>
    <dgm:pt modelId="{6EE35BD0-C577-4F00-BC7A-FF52CFC13AB1}" type="pres">
      <dgm:prSet presAssocID="{E146B271-30CF-4A3E-8F17-DCA619ED3ECF}" presName="Name37" presStyleLbl="parChTrans1D2" presStyleIdx="1" presStyleCnt="2"/>
      <dgm:spPr/>
    </dgm:pt>
    <dgm:pt modelId="{E8342016-603C-4AC6-B8F7-85F2F4C9604B}" type="pres">
      <dgm:prSet presAssocID="{5E3BF6D4-E7D7-4780-AC52-50BF1F16DB9C}" presName="hierRoot2" presStyleCnt="0">
        <dgm:presLayoutVars>
          <dgm:hierBranch val="init"/>
        </dgm:presLayoutVars>
      </dgm:prSet>
      <dgm:spPr/>
    </dgm:pt>
    <dgm:pt modelId="{EEC8C13D-791A-4B0C-A001-DC56A87E9EA0}" type="pres">
      <dgm:prSet presAssocID="{5E3BF6D4-E7D7-4780-AC52-50BF1F16DB9C}" presName="rootComposite" presStyleCnt="0"/>
      <dgm:spPr/>
    </dgm:pt>
    <dgm:pt modelId="{54379C76-2589-41A2-A144-3B885F8735F9}" type="pres">
      <dgm:prSet presAssocID="{5E3BF6D4-E7D7-4780-AC52-50BF1F16DB9C}" presName="rootText" presStyleLbl="node1" presStyleIdx="1" presStyleCnt="2">
        <dgm:presLayoutVars>
          <dgm:chMax/>
          <dgm:chPref val="3"/>
        </dgm:presLayoutVars>
      </dgm:prSet>
      <dgm:spPr/>
    </dgm:pt>
    <dgm:pt modelId="{0099A25D-98DC-4FF9-9A5E-ABFEEE3CD961}" type="pres">
      <dgm:prSet presAssocID="{5E3BF6D4-E7D7-4780-AC52-50BF1F16DB9C}" presName="titleText2" presStyleLbl="fgAcc1" presStyleIdx="1" presStyleCnt="2" custLinFactNeighborX="-1827">
        <dgm:presLayoutVars>
          <dgm:chMax val="0"/>
          <dgm:chPref val="0"/>
        </dgm:presLayoutVars>
      </dgm:prSet>
      <dgm:spPr/>
    </dgm:pt>
    <dgm:pt modelId="{280F5D46-B614-467F-9CE7-96213BD1FA3D}" type="pres">
      <dgm:prSet presAssocID="{5E3BF6D4-E7D7-4780-AC52-50BF1F16DB9C}" presName="rootConnector" presStyleLbl="node2" presStyleIdx="0" presStyleCnt="0"/>
      <dgm:spPr/>
    </dgm:pt>
    <dgm:pt modelId="{0BDAC951-7475-4C6C-BA97-3D7F85661FE5}" type="pres">
      <dgm:prSet presAssocID="{5E3BF6D4-E7D7-4780-AC52-50BF1F16DB9C}" presName="hierChild4" presStyleCnt="0"/>
      <dgm:spPr/>
    </dgm:pt>
    <dgm:pt modelId="{96A5E08B-BADA-4E1E-9E6C-F52589436511}" type="pres">
      <dgm:prSet presAssocID="{5E3BF6D4-E7D7-4780-AC52-50BF1F16DB9C}" presName="hierChild5" presStyleCnt="0"/>
      <dgm:spPr/>
    </dgm:pt>
    <dgm:pt modelId="{75F16979-0BFE-420B-A1F6-E0EE5D107144}" type="pres">
      <dgm:prSet presAssocID="{53A8AACF-8586-4723-8273-AC1B5460DD86}" presName="hierChild3" presStyleCnt="0"/>
      <dgm:spPr/>
    </dgm:pt>
  </dgm:ptLst>
  <dgm:cxnLst>
    <dgm:cxn modelId="{6FE54C04-7185-45D1-B0C2-2C708233C9A1}" srcId="{E7C0A0EE-B77E-439E-9691-B38981041A90}" destId="{53A8AACF-8586-4723-8273-AC1B5460DD86}" srcOrd="0" destOrd="0" parTransId="{5B6382F0-A0F0-417C-B35C-D6C304681559}" sibTransId="{B1D646BA-56C9-4FCA-B815-643909F94818}"/>
    <dgm:cxn modelId="{5311890C-10BB-44B2-BCB9-28396D0D24C7}" srcId="{53A8AACF-8586-4723-8273-AC1B5460DD86}" destId="{2D92E12F-77D9-4ECE-95BE-DCDE78E9AEDD}" srcOrd="0" destOrd="0" parTransId="{CD8AE2BC-CB9F-4168-888E-CEEF10D54FA3}" sibTransId="{8C168CBA-AA48-4A46-B80E-652CF21E296E}"/>
    <dgm:cxn modelId="{D5166722-E836-4F92-AF5E-6C1F32A3E4B1}" type="presOf" srcId="{B1D646BA-56C9-4FCA-B815-643909F94818}" destId="{1AA92BA4-46C0-490A-B593-D9EBA210BCA8}" srcOrd="0" destOrd="0" presId="urn:microsoft.com/office/officeart/2008/layout/NameandTitleOrganizationalChart"/>
    <dgm:cxn modelId="{44E8AA27-F336-40BD-9B03-904DC0CAD951}" type="presOf" srcId="{8C168CBA-AA48-4A46-B80E-652CF21E296E}" destId="{E1DBEE06-39DD-4634-B1BC-410A95D19BDC}" srcOrd="0" destOrd="0" presId="urn:microsoft.com/office/officeart/2008/layout/NameandTitleOrganizationalChart"/>
    <dgm:cxn modelId="{C3E4632E-95F1-47B4-A698-F52313B9DA08}" type="presOf" srcId="{53A8AACF-8586-4723-8273-AC1B5460DD86}" destId="{8D2C9387-B462-416C-ADDF-2D369D37409E}" srcOrd="0" destOrd="0" presId="urn:microsoft.com/office/officeart/2008/layout/NameandTitleOrganizationalChart"/>
    <dgm:cxn modelId="{3B1C7439-3E97-4CC7-98D5-7502B904265C}" type="presOf" srcId="{5E3BF6D4-E7D7-4780-AC52-50BF1F16DB9C}" destId="{280F5D46-B614-467F-9CE7-96213BD1FA3D}" srcOrd="1" destOrd="0" presId="urn:microsoft.com/office/officeart/2008/layout/NameandTitleOrganizationalChart"/>
    <dgm:cxn modelId="{08D2F85C-E665-420A-8E7A-FE96CCD8F427}" type="presOf" srcId="{5E3BF6D4-E7D7-4780-AC52-50BF1F16DB9C}" destId="{54379C76-2589-41A2-A144-3B885F8735F9}" srcOrd="0" destOrd="0" presId="urn:microsoft.com/office/officeart/2008/layout/NameandTitleOrganizationalChart"/>
    <dgm:cxn modelId="{AF00A464-6826-43D3-9EB0-B07B36850902}" srcId="{53A8AACF-8586-4723-8273-AC1B5460DD86}" destId="{5E3BF6D4-E7D7-4780-AC52-50BF1F16DB9C}" srcOrd="1" destOrd="0" parTransId="{E146B271-30CF-4A3E-8F17-DCA619ED3ECF}" sibTransId="{BE38C96F-57AF-4FB1-A675-1194B2BC5D0D}"/>
    <dgm:cxn modelId="{84142B59-AD52-4661-A6D9-2DADA04BB10F}" type="presOf" srcId="{E7C0A0EE-B77E-439E-9691-B38981041A90}" destId="{89719B47-1A3E-4E8E-A09B-8613A7290B73}" srcOrd="0" destOrd="0" presId="urn:microsoft.com/office/officeart/2008/layout/NameandTitleOrganizationalChart"/>
    <dgm:cxn modelId="{62CEED79-1B63-4FCC-9006-FF56405EFC71}" type="presOf" srcId="{53A8AACF-8586-4723-8273-AC1B5460DD86}" destId="{88706504-F493-40A6-991C-808E770243E4}" srcOrd="1" destOrd="0" presId="urn:microsoft.com/office/officeart/2008/layout/NameandTitleOrganizationalChart"/>
    <dgm:cxn modelId="{45093C9F-C299-45AC-BF9E-59AA5F257225}" type="presOf" srcId="{2D92E12F-77D9-4ECE-95BE-DCDE78E9AEDD}" destId="{B434108D-C83F-44A1-ADF1-6E2FE8DF9997}" srcOrd="0" destOrd="0" presId="urn:microsoft.com/office/officeart/2008/layout/NameandTitleOrganizationalChart"/>
    <dgm:cxn modelId="{2CBABAA1-AEB0-4146-A33C-7EC9532F1A1B}" type="presOf" srcId="{BE38C96F-57AF-4FB1-A675-1194B2BC5D0D}" destId="{0099A25D-98DC-4FF9-9A5E-ABFEEE3CD961}" srcOrd="0" destOrd="0" presId="urn:microsoft.com/office/officeart/2008/layout/NameandTitleOrganizationalChart"/>
    <dgm:cxn modelId="{BC28ECB3-E2DD-41E6-B00F-66B022690316}" type="presOf" srcId="{2D92E12F-77D9-4ECE-95BE-DCDE78E9AEDD}" destId="{97EAB91A-3556-4090-B264-FD49A8E21A13}" srcOrd="1" destOrd="0" presId="urn:microsoft.com/office/officeart/2008/layout/NameandTitleOrganizationalChart"/>
    <dgm:cxn modelId="{9BF241D4-59A3-4DD5-B52B-8DE4C8559286}" type="presOf" srcId="{E146B271-30CF-4A3E-8F17-DCA619ED3ECF}" destId="{6EE35BD0-C577-4F00-BC7A-FF52CFC13AB1}" srcOrd="0" destOrd="0" presId="urn:microsoft.com/office/officeart/2008/layout/NameandTitleOrganizationalChart"/>
    <dgm:cxn modelId="{59A47EF3-2F13-404B-B3F6-15A9FD88BFE9}" type="presOf" srcId="{CD8AE2BC-CB9F-4168-888E-CEEF10D54FA3}" destId="{B9A9A300-77A5-488E-B7C9-FA3554826E05}" srcOrd="0" destOrd="0" presId="urn:microsoft.com/office/officeart/2008/layout/NameandTitleOrganizationalChart"/>
    <dgm:cxn modelId="{884ECD76-5BD7-4930-9266-97D1F42BB4E4}" type="presParOf" srcId="{89719B47-1A3E-4E8E-A09B-8613A7290B73}" destId="{B9FB92C9-2A20-4286-9EEC-85C309FE8719}" srcOrd="0" destOrd="0" presId="urn:microsoft.com/office/officeart/2008/layout/NameandTitleOrganizationalChart"/>
    <dgm:cxn modelId="{8E088ECE-AD25-440A-A280-A6DE46D86596}" type="presParOf" srcId="{B9FB92C9-2A20-4286-9EEC-85C309FE8719}" destId="{2ADF7374-89F4-4ACF-90EE-881C16235FE8}" srcOrd="0" destOrd="0" presId="urn:microsoft.com/office/officeart/2008/layout/NameandTitleOrganizationalChart"/>
    <dgm:cxn modelId="{A82EE233-6D7B-4403-AC61-028E6C3858E7}" type="presParOf" srcId="{2ADF7374-89F4-4ACF-90EE-881C16235FE8}" destId="{8D2C9387-B462-416C-ADDF-2D369D37409E}" srcOrd="0" destOrd="0" presId="urn:microsoft.com/office/officeart/2008/layout/NameandTitleOrganizationalChart"/>
    <dgm:cxn modelId="{D8E00EAC-D6FE-4B77-9634-1C5E4C5A994F}" type="presParOf" srcId="{2ADF7374-89F4-4ACF-90EE-881C16235FE8}" destId="{1AA92BA4-46C0-490A-B593-D9EBA210BCA8}" srcOrd="1" destOrd="0" presId="urn:microsoft.com/office/officeart/2008/layout/NameandTitleOrganizationalChart"/>
    <dgm:cxn modelId="{4A5838B6-1DB5-4BAC-A89B-93154F8D5366}" type="presParOf" srcId="{2ADF7374-89F4-4ACF-90EE-881C16235FE8}" destId="{88706504-F493-40A6-991C-808E770243E4}" srcOrd="2" destOrd="0" presId="urn:microsoft.com/office/officeart/2008/layout/NameandTitleOrganizationalChart"/>
    <dgm:cxn modelId="{71ECCD61-8675-44A0-8EFF-E63A1B298B36}" type="presParOf" srcId="{B9FB92C9-2A20-4286-9EEC-85C309FE8719}" destId="{4BCB84F8-76B9-4F35-9478-C602D558047E}" srcOrd="1" destOrd="0" presId="urn:microsoft.com/office/officeart/2008/layout/NameandTitleOrganizationalChart"/>
    <dgm:cxn modelId="{51DD6EA3-B490-49B2-9878-1B96887B3912}" type="presParOf" srcId="{4BCB84F8-76B9-4F35-9478-C602D558047E}" destId="{B9A9A300-77A5-488E-B7C9-FA3554826E05}" srcOrd="0" destOrd="0" presId="urn:microsoft.com/office/officeart/2008/layout/NameandTitleOrganizationalChart"/>
    <dgm:cxn modelId="{F2EB4F19-0D66-44B9-ACAC-F98360170016}" type="presParOf" srcId="{4BCB84F8-76B9-4F35-9478-C602D558047E}" destId="{E351CFDA-C7E4-4947-83AA-0426A281EF26}" srcOrd="1" destOrd="0" presId="urn:microsoft.com/office/officeart/2008/layout/NameandTitleOrganizationalChart"/>
    <dgm:cxn modelId="{51479E01-6B2C-4F50-ADE9-9BA54971EC89}" type="presParOf" srcId="{E351CFDA-C7E4-4947-83AA-0426A281EF26}" destId="{465895C5-CB4A-46A5-A37D-8706F5A001C8}" srcOrd="0" destOrd="0" presId="urn:microsoft.com/office/officeart/2008/layout/NameandTitleOrganizationalChart"/>
    <dgm:cxn modelId="{11D752FE-2A55-4F72-B119-231D37F789F1}" type="presParOf" srcId="{465895C5-CB4A-46A5-A37D-8706F5A001C8}" destId="{B434108D-C83F-44A1-ADF1-6E2FE8DF9997}" srcOrd="0" destOrd="0" presId="urn:microsoft.com/office/officeart/2008/layout/NameandTitleOrganizationalChart"/>
    <dgm:cxn modelId="{C7D46D97-CD68-4A6F-8388-8201BD5371FD}" type="presParOf" srcId="{465895C5-CB4A-46A5-A37D-8706F5A001C8}" destId="{E1DBEE06-39DD-4634-B1BC-410A95D19BDC}" srcOrd="1" destOrd="0" presId="urn:microsoft.com/office/officeart/2008/layout/NameandTitleOrganizationalChart"/>
    <dgm:cxn modelId="{E3605AED-85A8-4D98-85AE-CF3E05731C21}" type="presParOf" srcId="{465895C5-CB4A-46A5-A37D-8706F5A001C8}" destId="{97EAB91A-3556-4090-B264-FD49A8E21A13}" srcOrd="2" destOrd="0" presId="urn:microsoft.com/office/officeart/2008/layout/NameandTitleOrganizationalChart"/>
    <dgm:cxn modelId="{FEFD20FC-8C44-42CA-9010-8873910BE88C}" type="presParOf" srcId="{E351CFDA-C7E4-4947-83AA-0426A281EF26}" destId="{06DA280A-A83C-451D-AF7D-69A3620EC836}" srcOrd="1" destOrd="0" presId="urn:microsoft.com/office/officeart/2008/layout/NameandTitleOrganizationalChart"/>
    <dgm:cxn modelId="{CB93C41C-EAF1-43FE-9689-0DAD0572F1D6}" type="presParOf" srcId="{E351CFDA-C7E4-4947-83AA-0426A281EF26}" destId="{B364E298-2643-4BBA-BC6D-B5D059666336}" srcOrd="2" destOrd="0" presId="urn:microsoft.com/office/officeart/2008/layout/NameandTitleOrganizationalChart"/>
    <dgm:cxn modelId="{334F5CED-C56F-4B5F-8E37-9F8C0E184452}" type="presParOf" srcId="{4BCB84F8-76B9-4F35-9478-C602D558047E}" destId="{6EE35BD0-C577-4F00-BC7A-FF52CFC13AB1}" srcOrd="2" destOrd="0" presId="urn:microsoft.com/office/officeart/2008/layout/NameandTitleOrganizationalChart"/>
    <dgm:cxn modelId="{14814D4F-F85C-4B8F-A38E-543151A7F95D}" type="presParOf" srcId="{4BCB84F8-76B9-4F35-9478-C602D558047E}" destId="{E8342016-603C-4AC6-B8F7-85F2F4C9604B}" srcOrd="3" destOrd="0" presId="urn:microsoft.com/office/officeart/2008/layout/NameandTitleOrganizationalChart"/>
    <dgm:cxn modelId="{BF11C4A9-41B6-428A-85D3-21C0F5E0719D}" type="presParOf" srcId="{E8342016-603C-4AC6-B8F7-85F2F4C9604B}" destId="{EEC8C13D-791A-4B0C-A001-DC56A87E9EA0}" srcOrd="0" destOrd="0" presId="urn:microsoft.com/office/officeart/2008/layout/NameandTitleOrganizationalChart"/>
    <dgm:cxn modelId="{C7BB6C7F-ACC6-44D9-A090-135B753B5248}" type="presParOf" srcId="{EEC8C13D-791A-4B0C-A001-DC56A87E9EA0}" destId="{54379C76-2589-41A2-A144-3B885F8735F9}" srcOrd="0" destOrd="0" presId="urn:microsoft.com/office/officeart/2008/layout/NameandTitleOrganizationalChart"/>
    <dgm:cxn modelId="{6EEAB86F-87A8-475B-996F-9181359D0D8C}" type="presParOf" srcId="{EEC8C13D-791A-4B0C-A001-DC56A87E9EA0}" destId="{0099A25D-98DC-4FF9-9A5E-ABFEEE3CD961}" srcOrd="1" destOrd="0" presId="urn:microsoft.com/office/officeart/2008/layout/NameandTitleOrganizationalChart"/>
    <dgm:cxn modelId="{A5E12F54-4F89-4169-97D4-BA40989CEE49}" type="presParOf" srcId="{EEC8C13D-791A-4B0C-A001-DC56A87E9EA0}" destId="{280F5D46-B614-467F-9CE7-96213BD1FA3D}" srcOrd="2" destOrd="0" presId="urn:microsoft.com/office/officeart/2008/layout/NameandTitleOrganizationalChart"/>
    <dgm:cxn modelId="{16E08076-941E-4DE7-9769-D31AE6314739}" type="presParOf" srcId="{E8342016-603C-4AC6-B8F7-85F2F4C9604B}" destId="{0BDAC951-7475-4C6C-BA97-3D7F85661FE5}" srcOrd="1" destOrd="0" presId="urn:microsoft.com/office/officeart/2008/layout/NameandTitleOrganizationalChart"/>
    <dgm:cxn modelId="{7122644F-7E6D-41DB-9216-2BF8FF728CEB}" type="presParOf" srcId="{E8342016-603C-4AC6-B8F7-85F2F4C9604B}" destId="{96A5E08B-BADA-4E1E-9E6C-F52589436511}" srcOrd="2" destOrd="0" presId="urn:microsoft.com/office/officeart/2008/layout/NameandTitleOrganizationalChart"/>
    <dgm:cxn modelId="{4E6343F0-E7DF-4032-BC34-3367B47EBB8D}" type="presParOf" srcId="{B9FB92C9-2A20-4286-9EEC-85C309FE8719}" destId="{75F16979-0BFE-420B-A1F6-E0EE5D107144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2DF7B5F-C6FE-46AF-8CA7-5EEFE5CEF7A3}" type="doc">
      <dgm:prSet loTypeId="urn:microsoft.com/office/officeart/2005/8/layout/orgChart1" loCatId="hierarchy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pPr rtl="1"/>
          <a:endParaRPr lang="he-IL"/>
        </a:p>
      </dgm:t>
    </dgm:pt>
    <dgm:pt modelId="{2C7D3AEF-9FA7-47A6-B2B6-54AF68B6ACBC}">
      <dgm:prSet phldrT="[טקסט]" custT="1"/>
      <dgm:spPr/>
      <dgm:t>
        <a:bodyPr/>
        <a:lstStyle/>
        <a:p>
          <a:pPr rtl="1"/>
          <a:r>
            <a:rPr lang="he-IL" sz="2400" dirty="0"/>
            <a:t>קבוצות הלימוד לתלמיד </a:t>
          </a:r>
        </a:p>
      </dgm:t>
    </dgm:pt>
    <dgm:pt modelId="{2C1D207D-468C-479D-B673-8C45CDBCE6AA}" type="parTrans" cxnId="{B5E63D89-7733-486E-B0C5-5643FC1DAD5A}">
      <dgm:prSet/>
      <dgm:spPr/>
      <dgm:t>
        <a:bodyPr/>
        <a:lstStyle/>
        <a:p>
          <a:pPr rtl="1"/>
          <a:endParaRPr lang="he-IL"/>
        </a:p>
      </dgm:t>
    </dgm:pt>
    <dgm:pt modelId="{FE9C8DFE-1491-4B26-8425-2F9CB4FE5117}" type="sibTrans" cxnId="{B5E63D89-7733-486E-B0C5-5643FC1DAD5A}">
      <dgm:prSet/>
      <dgm:spPr/>
      <dgm:t>
        <a:bodyPr/>
        <a:lstStyle/>
        <a:p>
          <a:pPr rtl="1"/>
          <a:endParaRPr lang="he-IL"/>
        </a:p>
      </dgm:t>
    </dgm:pt>
    <dgm:pt modelId="{7A926097-4ADC-4437-AFE0-F33807C46641}">
      <dgm:prSet phldrT="[טקסט]" custT="1"/>
      <dgm:spPr/>
      <dgm:t>
        <a:bodyPr/>
        <a:lstStyle/>
        <a:p>
          <a:pPr rtl="1"/>
          <a:r>
            <a:rPr lang="he-IL" sz="2000" dirty="0"/>
            <a:t>מתמטיקה</a:t>
          </a:r>
        </a:p>
      </dgm:t>
    </dgm:pt>
    <dgm:pt modelId="{D62D39E7-A702-4474-A165-750351479F27}" type="parTrans" cxnId="{66DDE2EF-DA06-44B4-8D63-DB7651D943A4}">
      <dgm:prSet/>
      <dgm:spPr/>
      <dgm:t>
        <a:bodyPr/>
        <a:lstStyle/>
        <a:p>
          <a:pPr rtl="1"/>
          <a:endParaRPr lang="he-IL"/>
        </a:p>
      </dgm:t>
    </dgm:pt>
    <dgm:pt modelId="{EBC5A615-7EC3-475A-AC3A-B639BC5F18A3}" type="sibTrans" cxnId="{66DDE2EF-DA06-44B4-8D63-DB7651D943A4}">
      <dgm:prSet/>
      <dgm:spPr/>
      <dgm:t>
        <a:bodyPr/>
        <a:lstStyle/>
        <a:p>
          <a:pPr rtl="1"/>
          <a:endParaRPr lang="he-IL"/>
        </a:p>
      </dgm:t>
    </dgm:pt>
    <dgm:pt modelId="{8313B45B-F89F-431E-A4C0-256C1E60CE43}">
      <dgm:prSet phldrT="[טקסט]" custT="1"/>
      <dgm:spPr/>
      <dgm:t>
        <a:bodyPr/>
        <a:lstStyle/>
        <a:p>
          <a:pPr rtl="1"/>
          <a:r>
            <a:rPr lang="he-IL" sz="2000" dirty="0"/>
            <a:t>מקצועות כיתה </a:t>
          </a:r>
        </a:p>
      </dgm:t>
    </dgm:pt>
    <dgm:pt modelId="{BC0D653B-B77A-446A-89CD-2C92D0234BBA}" type="parTrans" cxnId="{DDC2547C-F6D1-4022-B764-2C1BD188DACA}">
      <dgm:prSet/>
      <dgm:spPr/>
      <dgm:t>
        <a:bodyPr/>
        <a:lstStyle/>
        <a:p>
          <a:pPr rtl="1"/>
          <a:endParaRPr lang="he-IL"/>
        </a:p>
      </dgm:t>
    </dgm:pt>
    <dgm:pt modelId="{92AF9303-AB72-45A1-A61F-49CCC1F38C24}" type="sibTrans" cxnId="{DDC2547C-F6D1-4022-B764-2C1BD188DACA}">
      <dgm:prSet/>
      <dgm:spPr/>
      <dgm:t>
        <a:bodyPr/>
        <a:lstStyle/>
        <a:p>
          <a:pPr rtl="1"/>
          <a:endParaRPr lang="he-IL"/>
        </a:p>
      </dgm:t>
    </dgm:pt>
    <dgm:pt modelId="{94928068-5258-4817-91D7-CD87D424A366}">
      <dgm:prSet custT="1"/>
      <dgm:spPr/>
      <dgm:t>
        <a:bodyPr/>
        <a:lstStyle/>
        <a:p>
          <a:pPr rtl="1"/>
          <a:r>
            <a:rPr lang="he-IL" sz="2000" dirty="0"/>
            <a:t>אנגלית</a:t>
          </a:r>
        </a:p>
      </dgm:t>
    </dgm:pt>
    <dgm:pt modelId="{FFE907D6-E94E-408D-AF92-4DA793E4D4CE}" type="parTrans" cxnId="{2D4939DF-637D-4D12-880B-897A761E544A}">
      <dgm:prSet/>
      <dgm:spPr/>
      <dgm:t>
        <a:bodyPr/>
        <a:lstStyle/>
        <a:p>
          <a:pPr rtl="1"/>
          <a:endParaRPr lang="he-IL"/>
        </a:p>
      </dgm:t>
    </dgm:pt>
    <dgm:pt modelId="{75861699-0D82-4062-9B9E-036C245E005B}" type="sibTrans" cxnId="{2D4939DF-637D-4D12-880B-897A761E544A}">
      <dgm:prSet/>
      <dgm:spPr/>
      <dgm:t>
        <a:bodyPr/>
        <a:lstStyle/>
        <a:p>
          <a:pPr rtl="1"/>
          <a:endParaRPr lang="he-IL"/>
        </a:p>
      </dgm:t>
    </dgm:pt>
    <dgm:pt modelId="{F19893F0-306E-4552-A844-79E6EA6367DF}">
      <dgm:prSet custT="1"/>
      <dgm:spPr/>
      <dgm:t>
        <a:bodyPr/>
        <a:lstStyle/>
        <a:p>
          <a:pPr rtl="1"/>
          <a:r>
            <a:rPr lang="he-IL" sz="2000" dirty="0"/>
            <a:t>מגמה 1</a:t>
          </a:r>
        </a:p>
      </dgm:t>
    </dgm:pt>
    <dgm:pt modelId="{FF49423C-3643-4449-8E4A-7F88631DC12F}" type="sibTrans" cxnId="{17A2DB92-C432-4801-9CA9-E403E95A09FC}">
      <dgm:prSet/>
      <dgm:spPr/>
      <dgm:t>
        <a:bodyPr/>
        <a:lstStyle/>
        <a:p>
          <a:pPr rtl="1"/>
          <a:endParaRPr lang="he-IL"/>
        </a:p>
      </dgm:t>
    </dgm:pt>
    <dgm:pt modelId="{590057BC-E4A3-4DB4-8233-D319A5465B24}" type="parTrans" cxnId="{17A2DB92-C432-4801-9CA9-E403E95A09FC}">
      <dgm:prSet/>
      <dgm:spPr/>
      <dgm:t>
        <a:bodyPr/>
        <a:lstStyle/>
        <a:p>
          <a:pPr rtl="1"/>
          <a:endParaRPr lang="he-IL"/>
        </a:p>
      </dgm:t>
    </dgm:pt>
    <dgm:pt modelId="{3D79A4A2-8284-455A-AA64-6EA959C4B515}">
      <dgm:prSet custT="1"/>
      <dgm:spPr/>
      <dgm:t>
        <a:bodyPr/>
        <a:lstStyle/>
        <a:p>
          <a:pPr rtl="1"/>
          <a:r>
            <a:rPr lang="he-IL" sz="2000" dirty="0"/>
            <a:t>מגמה 2</a:t>
          </a:r>
        </a:p>
      </dgm:t>
    </dgm:pt>
    <dgm:pt modelId="{C8440207-F377-42DB-946B-FA05CB0D78E2}" type="sibTrans" cxnId="{76859A7B-517B-4315-8061-8FC4E93BBB49}">
      <dgm:prSet/>
      <dgm:spPr/>
      <dgm:t>
        <a:bodyPr/>
        <a:lstStyle/>
        <a:p>
          <a:pPr rtl="1"/>
          <a:endParaRPr lang="he-IL"/>
        </a:p>
      </dgm:t>
    </dgm:pt>
    <dgm:pt modelId="{ADE3F275-846A-45FB-B72B-7BF35FF984AC}" type="parTrans" cxnId="{76859A7B-517B-4315-8061-8FC4E93BBB49}">
      <dgm:prSet/>
      <dgm:spPr/>
      <dgm:t>
        <a:bodyPr/>
        <a:lstStyle/>
        <a:p>
          <a:pPr rtl="1"/>
          <a:endParaRPr lang="he-IL"/>
        </a:p>
      </dgm:t>
    </dgm:pt>
    <dgm:pt modelId="{A9351F37-3DD4-4D8A-BD29-1A4190C78AEF}" type="pres">
      <dgm:prSet presAssocID="{02DF7B5F-C6FE-46AF-8CA7-5EEFE5CEF7A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FD948A17-3975-44A2-A3DF-0C3ADC15B508}" type="pres">
      <dgm:prSet presAssocID="{2C7D3AEF-9FA7-47A6-B2B6-54AF68B6ACBC}" presName="hierRoot1" presStyleCnt="0">
        <dgm:presLayoutVars>
          <dgm:hierBranch val="init"/>
        </dgm:presLayoutVars>
      </dgm:prSet>
      <dgm:spPr/>
    </dgm:pt>
    <dgm:pt modelId="{EF4E83C0-36CD-45DD-AFF2-1E2F65D9890E}" type="pres">
      <dgm:prSet presAssocID="{2C7D3AEF-9FA7-47A6-B2B6-54AF68B6ACBC}" presName="rootComposite1" presStyleCnt="0"/>
      <dgm:spPr/>
    </dgm:pt>
    <dgm:pt modelId="{79CE6E59-2319-48A8-B9F5-F4055FB6EA49}" type="pres">
      <dgm:prSet presAssocID="{2C7D3AEF-9FA7-47A6-B2B6-54AF68B6ACBC}" presName="rootText1" presStyleLbl="node0" presStyleIdx="0" presStyleCnt="1" custScaleX="156226" custScaleY="224467" custLinFactNeighborX="-4963" custLinFactNeighborY="-3416">
        <dgm:presLayoutVars>
          <dgm:chPref val="3"/>
        </dgm:presLayoutVars>
      </dgm:prSet>
      <dgm:spPr/>
    </dgm:pt>
    <dgm:pt modelId="{2ED5E448-602B-410A-8D17-BEEE2586D6AA}" type="pres">
      <dgm:prSet presAssocID="{2C7D3AEF-9FA7-47A6-B2B6-54AF68B6ACBC}" presName="rootConnector1" presStyleLbl="node1" presStyleIdx="0" presStyleCnt="0"/>
      <dgm:spPr/>
    </dgm:pt>
    <dgm:pt modelId="{56A6218A-18FF-468B-BB64-E36F695B51DC}" type="pres">
      <dgm:prSet presAssocID="{2C7D3AEF-9FA7-47A6-B2B6-54AF68B6ACBC}" presName="hierChild2" presStyleCnt="0"/>
      <dgm:spPr/>
    </dgm:pt>
    <dgm:pt modelId="{F68E4D96-E983-424F-9A3B-EEFACE824A8B}" type="pres">
      <dgm:prSet presAssocID="{ADE3F275-846A-45FB-B72B-7BF35FF984AC}" presName="Name37" presStyleLbl="parChTrans1D2" presStyleIdx="0" presStyleCnt="5"/>
      <dgm:spPr/>
    </dgm:pt>
    <dgm:pt modelId="{BF3D3EA2-5467-4AB1-94BF-CAF528AD517C}" type="pres">
      <dgm:prSet presAssocID="{3D79A4A2-8284-455A-AA64-6EA959C4B515}" presName="hierRoot2" presStyleCnt="0">
        <dgm:presLayoutVars>
          <dgm:hierBranch val="init"/>
        </dgm:presLayoutVars>
      </dgm:prSet>
      <dgm:spPr/>
    </dgm:pt>
    <dgm:pt modelId="{43463BD4-63C2-4579-A470-E7DCD322EF6E}" type="pres">
      <dgm:prSet presAssocID="{3D79A4A2-8284-455A-AA64-6EA959C4B515}" presName="rootComposite" presStyleCnt="0"/>
      <dgm:spPr/>
    </dgm:pt>
    <dgm:pt modelId="{5435110F-F348-4D6D-9911-87E691F4FA1C}" type="pres">
      <dgm:prSet presAssocID="{3D79A4A2-8284-455A-AA64-6EA959C4B515}" presName="rootText" presStyleLbl="node2" presStyleIdx="0" presStyleCnt="5">
        <dgm:presLayoutVars>
          <dgm:chPref val="3"/>
        </dgm:presLayoutVars>
      </dgm:prSet>
      <dgm:spPr/>
    </dgm:pt>
    <dgm:pt modelId="{B25E448D-F3FF-4236-AF37-26D681257960}" type="pres">
      <dgm:prSet presAssocID="{3D79A4A2-8284-455A-AA64-6EA959C4B515}" presName="rootConnector" presStyleLbl="node2" presStyleIdx="0" presStyleCnt="5"/>
      <dgm:spPr/>
    </dgm:pt>
    <dgm:pt modelId="{D8E43680-F59F-484E-B160-7A4DA90EF3DB}" type="pres">
      <dgm:prSet presAssocID="{3D79A4A2-8284-455A-AA64-6EA959C4B515}" presName="hierChild4" presStyleCnt="0"/>
      <dgm:spPr/>
    </dgm:pt>
    <dgm:pt modelId="{B52DCDDF-F5A3-4C63-AA78-25A7F7495368}" type="pres">
      <dgm:prSet presAssocID="{3D79A4A2-8284-455A-AA64-6EA959C4B515}" presName="hierChild5" presStyleCnt="0"/>
      <dgm:spPr/>
    </dgm:pt>
    <dgm:pt modelId="{2A8D8972-EF38-471C-A5DD-4451CE7D2DEA}" type="pres">
      <dgm:prSet presAssocID="{590057BC-E4A3-4DB4-8233-D319A5465B24}" presName="Name37" presStyleLbl="parChTrans1D2" presStyleIdx="1" presStyleCnt="5"/>
      <dgm:spPr/>
    </dgm:pt>
    <dgm:pt modelId="{C7692C92-BC54-4727-A0C1-FA242A1CF7F7}" type="pres">
      <dgm:prSet presAssocID="{F19893F0-306E-4552-A844-79E6EA6367DF}" presName="hierRoot2" presStyleCnt="0">
        <dgm:presLayoutVars>
          <dgm:hierBranch val="init"/>
        </dgm:presLayoutVars>
      </dgm:prSet>
      <dgm:spPr/>
    </dgm:pt>
    <dgm:pt modelId="{98628744-3C67-405A-AAD8-6903D610BEDF}" type="pres">
      <dgm:prSet presAssocID="{F19893F0-306E-4552-A844-79E6EA6367DF}" presName="rootComposite" presStyleCnt="0"/>
      <dgm:spPr/>
    </dgm:pt>
    <dgm:pt modelId="{2E0D6636-0298-40A0-9720-83DD316E1168}" type="pres">
      <dgm:prSet presAssocID="{F19893F0-306E-4552-A844-79E6EA6367DF}" presName="rootText" presStyleLbl="node2" presStyleIdx="1" presStyleCnt="5">
        <dgm:presLayoutVars>
          <dgm:chPref val="3"/>
        </dgm:presLayoutVars>
      </dgm:prSet>
      <dgm:spPr/>
    </dgm:pt>
    <dgm:pt modelId="{479B986E-AB18-4FC6-BF38-CB68C5515584}" type="pres">
      <dgm:prSet presAssocID="{F19893F0-306E-4552-A844-79E6EA6367DF}" presName="rootConnector" presStyleLbl="node2" presStyleIdx="1" presStyleCnt="5"/>
      <dgm:spPr/>
    </dgm:pt>
    <dgm:pt modelId="{5F81E43E-F987-40C2-AC10-A82F2C7C5DE2}" type="pres">
      <dgm:prSet presAssocID="{F19893F0-306E-4552-A844-79E6EA6367DF}" presName="hierChild4" presStyleCnt="0"/>
      <dgm:spPr/>
    </dgm:pt>
    <dgm:pt modelId="{43E841C2-8C15-4141-8323-17321F6528A5}" type="pres">
      <dgm:prSet presAssocID="{F19893F0-306E-4552-A844-79E6EA6367DF}" presName="hierChild5" presStyleCnt="0"/>
      <dgm:spPr/>
    </dgm:pt>
    <dgm:pt modelId="{C1ABB135-1709-48BA-965B-9C439CA9C412}" type="pres">
      <dgm:prSet presAssocID="{FFE907D6-E94E-408D-AF92-4DA793E4D4CE}" presName="Name37" presStyleLbl="parChTrans1D2" presStyleIdx="2" presStyleCnt="5"/>
      <dgm:spPr/>
    </dgm:pt>
    <dgm:pt modelId="{E0BFCADE-9737-4414-94E1-622E8C763BF2}" type="pres">
      <dgm:prSet presAssocID="{94928068-5258-4817-91D7-CD87D424A366}" presName="hierRoot2" presStyleCnt="0">
        <dgm:presLayoutVars>
          <dgm:hierBranch val="init"/>
        </dgm:presLayoutVars>
      </dgm:prSet>
      <dgm:spPr/>
    </dgm:pt>
    <dgm:pt modelId="{60CE5435-FC0B-46FE-AD3B-402D3232B84F}" type="pres">
      <dgm:prSet presAssocID="{94928068-5258-4817-91D7-CD87D424A366}" presName="rootComposite" presStyleCnt="0"/>
      <dgm:spPr/>
    </dgm:pt>
    <dgm:pt modelId="{F3918CC7-C2BA-4E93-9F78-34129FD7C323}" type="pres">
      <dgm:prSet presAssocID="{94928068-5258-4817-91D7-CD87D424A366}" presName="rootText" presStyleLbl="node2" presStyleIdx="2" presStyleCnt="5">
        <dgm:presLayoutVars>
          <dgm:chPref val="3"/>
        </dgm:presLayoutVars>
      </dgm:prSet>
      <dgm:spPr/>
    </dgm:pt>
    <dgm:pt modelId="{D5A17712-3657-445C-A395-07F06C870F01}" type="pres">
      <dgm:prSet presAssocID="{94928068-5258-4817-91D7-CD87D424A366}" presName="rootConnector" presStyleLbl="node2" presStyleIdx="2" presStyleCnt="5"/>
      <dgm:spPr/>
    </dgm:pt>
    <dgm:pt modelId="{21F5B41E-A050-4957-876E-0405EEAFD73C}" type="pres">
      <dgm:prSet presAssocID="{94928068-5258-4817-91D7-CD87D424A366}" presName="hierChild4" presStyleCnt="0"/>
      <dgm:spPr/>
    </dgm:pt>
    <dgm:pt modelId="{B05664C0-FA2D-49AF-8AEA-10D31B8EA3E8}" type="pres">
      <dgm:prSet presAssocID="{94928068-5258-4817-91D7-CD87D424A366}" presName="hierChild5" presStyleCnt="0"/>
      <dgm:spPr/>
    </dgm:pt>
    <dgm:pt modelId="{1AB31413-9F50-4C89-AC77-ACCC352BDD88}" type="pres">
      <dgm:prSet presAssocID="{D62D39E7-A702-4474-A165-750351479F27}" presName="Name37" presStyleLbl="parChTrans1D2" presStyleIdx="3" presStyleCnt="5"/>
      <dgm:spPr/>
    </dgm:pt>
    <dgm:pt modelId="{D0938C9F-58B1-44E8-A6F2-7E99CB925FA8}" type="pres">
      <dgm:prSet presAssocID="{7A926097-4ADC-4437-AFE0-F33807C46641}" presName="hierRoot2" presStyleCnt="0">
        <dgm:presLayoutVars>
          <dgm:hierBranch val="init"/>
        </dgm:presLayoutVars>
      </dgm:prSet>
      <dgm:spPr/>
    </dgm:pt>
    <dgm:pt modelId="{34E67F21-9C74-4C74-A644-B2E230B7F58F}" type="pres">
      <dgm:prSet presAssocID="{7A926097-4ADC-4437-AFE0-F33807C46641}" presName="rootComposite" presStyleCnt="0"/>
      <dgm:spPr/>
    </dgm:pt>
    <dgm:pt modelId="{215680B2-29B1-44CD-8A7F-90DC05CD8214}" type="pres">
      <dgm:prSet presAssocID="{7A926097-4ADC-4437-AFE0-F33807C46641}" presName="rootText" presStyleLbl="node2" presStyleIdx="3" presStyleCnt="5">
        <dgm:presLayoutVars>
          <dgm:chPref val="3"/>
        </dgm:presLayoutVars>
      </dgm:prSet>
      <dgm:spPr/>
    </dgm:pt>
    <dgm:pt modelId="{8FAD4E63-5396-4D7E-AAE9-DCFA860388D0}" type="pres">
      <dgm:prSet presAssocID="{7A926097-4ADC-4437-AFE0-F33807C46641}" presName="rootConnector" presStyleLbl="node2" presStyleIdx="3" presStyleCnt="5"/>
      <dgm:spPr/>
    </dgm:pt>
    <dgm:pt modelId="{14AACFE6-B13F-4621-BCDF-ED210EE84952}" type="pres">
      <dgm:prSet presAssocID="{7A926097-4ADC-4437-AFE0-F33807C46641}" presName="hierChild4" presStyleCnt="0"/>
      <dgm:spPr/>
    </dgm:pt>
    <dgm:pt modelId="{69F8B0E9-12BD-4207-B938-382EC455C481}" type="pres">
      <dgm:prSet presAssocID="{7A926097-4ADC-4437-AFE0-F33807C46641}" presName="hierChild5" presStyleCnt="0"/>
      <dgm:spPr/>
    </dgm:pt>
    <dgm:pt modelId="{06086EEF-1451-4A8B-9EFC-40D57D9312C5}" type="pres">
      <dgm:prSet presAssocID="{BC0D653B-B77A-446A-89CD-2C92D0234BBA}" presName="Name37" presStyleLbl="parChTrans1D2" presStyleIdx="4" presStyleCnt="5"/>
      <dgm:spPr/>
    </dgm:pt>
    <dgm:pt modelId="{CBBB5918-25F0-4EEB-9958-2C438D245D3D}" type="pres">
      <dgm:prSet presAssocID="{8313B45B-F89F-431E-A4C0-256C1E60CE43}" presName="hierRoot2" presStyleCnt="0">
        <dgm:presLayoutVars>
          <dgm:hierBranch val="init"/>
        </dgm:presLayoutVars>
      </dgm:prSet>
      <dgm:spPr/>
    </dgm:pt>
    <dgm:pt modelId="{855099B2-0E21-43D4-B230-28FE0A8AB28C}" type="pres">
      <dgm:prSet presAssocID="{8313B45B-F89F-431E-A4C0-256C1E60CE43}" presName="rootComposite" presStyleCnt="0"/>
      <dgm:spPr/>
    </dgm:pt>
    <dgm:pt modelId="{3615C54D-4E17-49A7-8596-EE5093E4DBC1}" type="pres">
      <dgm:prSet presAssocID="{8313B45B-F89F-431E-A4C0-256C1E60CE43}" presName="rootText" presStyleLbl="node2" presStyleIdx="4" presStyleCnt="5">
        <dgm:presLayoutVars>
          <dgm:chPref val="3"/>
        </dgm:presLayoutVars>
      </dgm:prSet>
      <dgm:spPr/>
    </dgm:pt>
    <dgm:pt modelId="{5ABE4173-C3E9-45AC-9EF0-335CF746D775}" type="pres">
      <dgm:prSet presAssocID="{8313B45B-F89F-431E-A4C0-256C1E60CE43}" presName="rootConnector" presStyleLbl="node2" presStyleIdx="4" presStyleCnt="5"/>
      <dgm:spPr/>
    </dgm:pt>
    <dgm:pt modelId="{A2796C23-68CB-4E67-9AF1-EEE67C969CC2}" type="pres">
      <dgm:prSet presAssocID="{8313B45B-F89F-431E-A4C0-256C1E60CE43}" presName="hierChild4" presStyleCnt="0"/>
      <dgm:spPr/>
    </dgm:pt>
    <dgm:pt modelId="{FEF269DA-A492-4081-B404-6E7907B4C26D}" type="pres">
      <dgm:prSet presAssocID="{8313B45B-F89F-431E-A4C0-256C1E60CE43}" presName="hierChild5" presStyleCnt="0"/>
      <dgm:spPr/>
    </dgm:pt>
    <dgm:pt modelId="{AB7AE792-4D23-43CA-BE50-AE9901972450}" type="pres">
      <dgm:prSet presAssocID="{2C7D3AEF-9FA7-47A6-B2B6-54AF68B6ACBC}" presName="hierChild3" presStyleCnt="0"/>
      <dgm:spPr/>
    </dgm:pt>
  </dgm:ptLst>
  <dgm:cxnLst>
    <dgm:cxn modelId="{AECB2708-79C5-48B0-A1E3-215B6990BDC8}" type="presOf" srcId="{7A926097-4ADC-4437-AFE0-F33807C46641}" destId="{8FAD4E63-5396-4D7E-AAE9-DCFA860388D0}" srcOrd="1" destOrd="0" presId="urn:microsoft.com/office/officeart/2005/8/layout/orgChart1"/>
    <dgm:cxn modelId="{18BE3E0C-EA45-4836-A223-EECE9DA8887D}" type="presOf" srcId="{94928068-5258-4817-91D7-CD87D424A366}" destId="{F3918CC7-C2BA-4E93-9F78-34129FD7C323}" srcOrd="0" destOrd="0" presId="urn:microsoft.com/office/officeart/2005/8/layout/orgChart1"/>
    <dgm:cxn modelId="{4F86ED14-405D-44D4-AFBD-7C532E71DC15}" type="presOf" srcId="{F19893F0-306E-4552-A844-79E6EA6367DF}" destId="{479B986E-AB18-4FC6-BF38-CB68C5515584}" srcOrd="1" destOrd="0" presId="urn:microsoft.com/office/officeart/2005/8/layout/orgChart1"/>
    <dgm:cxn modelId="{D9EB6D2D-EDAD-4BD1-B33B-F2EA761DAE47}" type="presOf" srcId="{3D79A4A2-8284-455A-AA64-6EA959C4B515}" destId="{B25E448D-F3FF-4236-AF37-26D681257960}" srcOrd="1" destOrd="0" presId="urn:microsoft.com/office/officeart/2005/8/layout/orgChart1"/>
    <dgm:cxn modelId="{88C14C5C-B7FF-46A9-B3E4-DE6595F9A2BA}" type="presOf" srcId="{3D79A4A2-8284-455A-AA64-6EA959C4B515}" destId="{5435110F-F348-4D6D-9911-87E691F4FA1C}" srcOrd="0" destOrd="0" presId="urn:microsoft.com/office/officeart/2005/8/layout/orgChart1"/>
    <dgm:cxn modelId="{1C2D536E-51DE-4B35-BADB-4EE9B73B33AF}" type="presOf" srcId="{8313B45B-F89F-431E-A4C0-256C1E60CE43}" destId="{3615C54D-4E17-49A7-8596-EE5093E4DBC1}" srcOrd="0" destOrd="0" presId="urn:microsoft.com/office/officeart/2005/8/layout/orgChart1"/>
    <dgm:cxn modelId="{9B3CFA55-FE50-4ACC-A5F2-4B5F4EC0FC87}" type="presOf" srcId="{FFE907D6-E94E-408D-AF92-4DA793E4D4CE}" destId="{C1ABB135-1709-48BA-965B-9C439CA9C412}" srcOrd="0" destOrd="0" presId="urn:microsoft.com/office/officeart/2005/8/layout/orgChart1"/>
    <dgm:cxn modelId="{6BB38759-59DA-48AA-85D8-E3D057500964}" type="presOf" srcId="{2C7D3AEF-9FA7-47A6-B2B6-54AF68B6ACBC}" destId="{79CE6E59-2319-48A8-B9F5-F4055FB6EA49}" srcOrd="0" destOrd="0" presId="urn:microsoft.com/office/officeart/2005/8/layout/orgChart1"/>
    <dgm:cxn modelId="{76859A7B-517B-4315-8061-8FC4E93BBB49}" srcId="{2C7D3AEF-9FA7-47A6-B2B6-54AF68B6ACBC}" destId="{3D79A4A2-8284-455A-AA64-6EA959C4B515}" srcOrd="0" destOrd="0" parTransId="{ADE3F275-846A-45FB-B72B-7BF35FF984AC}" sibTransId="{C8440207-F377-42DB-946B-FA05CB0D78E2}"/>
    <dgm:cxn modelId="{DDC2547C-F6D1-4022-B764-2C1BD188DACA}" srcId="{2C7D3AEF-9FA7-47A6-B2B6-54AF68B6ACBC}" destId="{8313B45B-F89F-431E-A4C0-256C1E60CE43}" srcOrd="4" destOrd="0" parTransId="{BC0D653B-B77A-446A-89CD-2C92D0234BBA}" sibTransId="{92AF9303-AB72-45A1-A61F-49CCC1F38C24}"/>
    <dgm:cxn modelId="{9AF9B581-F2B8-4A18-900A-3F18BC3A2666}" type="presOf" srcId="{D62D39E7-A702-4474-A165-750351479F27}" destId="{1AB31413-9F50-4C89-AC77-ACCC352BDD88}" srcOrd="0" destOrd="0" presId="urn:microsoft.com/office/officeart/2005/8/layout/orgChart1"/>
    <dgm:cxn modelId="{B5E63D89-7733-486E-B0C5-5643FC1DAD5A}" srcId="{02DF7B5F-C6FE-46AF-8CA7-5EEFE5CEF7A3}" destId="{2C7D3AEF-9FA7-47A6-B2B6-54AF68B6ACBC}" srcOrd="0" destOrd="0" parTransId="{2C1D207D-468C-479D-B673-8C45CDBCE6AA}" sibTransId="{FE9C8DFE-1491-4B26-8425-2F9CB4FE5117}"/>
    <dgm:cxn modelId="{C6666C8B-C33E-47EF-990E-006530A143AF}" type="presOf" srcId="{02DF7B5F-C6FE-46AF-8CA7-5EEFE5CEF7A3}" destId="{A9351F37-3DD4-4D8A-BD29-1A4190C78AEF}" srcOrd="0" destOrd="0" presId="urn:microsoft.com/office/officeart/2005/8/layout/orgChart1"/>
    <dgm:cxn modelId="{88AD3690-21F0-4A0F-978B-298ED1415DA3}" type="presOf" srcId="{8313B45B-F89F-431E-A4C0-256C1E60CE43}" destId="{5ABE4173-C3E9-45AC-9EF0-335CF746D775}" srcOrd="1" destOrd="0" presId="urn:microsoft.com/office/officeart/2005/8/layout/orgChart1"/>
    <dgm:cxn modelId="{17A2DB92-C432-4801-9CA9-E403E95A09FC}" srcId="{2C7D3AEF-9FA7-47A6-B2B6-54AF68B6ACBC}" destId="{F19893F0-306E-4552-A844-79E6EA6367DF}" srcOrd="1" destOrd="0" parTransId="{590057BC-E4A3-4DB4-8233-D319A5465B24}" sibTransId="{FF49423C-3643-4449-8E4A-7F88631DC12F}"/>
    <dgm:cxn modelId="{C8C34BAC-E05F-425E-9B9C-E60AB26B02C9}" type="presOf" srcId="{ADE3F275-846A-45FB-B72B-7BF35FF984AC}" destId="{F68E4D96-E983-424F-9A3B-EEFACE824A8B}" srcOrd="0" destOrd="0" presId="urn:microsoft.com/office/officeart/2005/8/layout/orgChart1"/>
    <dgm:cxn modelId="{12248CBA-1BBA-48E9-892E-E49B1200D7D9}" type="presOf" srcId="{2C7D3AEF-9FA7-47A6-B2B6-54AF68B6ACBC}" destId="{2ED5E448-602B-410A-8D17-BEEE2586D6AA}" srcOrd="1" destOrd="0" presId="urn:microsoft.com/office/officeart/2005/8/layout/orgChart1"/>
    <dgm:cxn modelId="{FEF850BE-E3A2-46E8-B14B-555947325FEE}" type="presOf" srcId="{590057BC-E4A3-4DB4-8233-D319A5465B24}" destId="{2A8D8972-EF38-471C-A5DD-4451CE7D2DEA}" srcOrd="0" destOrd="0" presId="urn:microsoft.com/office/officeart/2005/8/layout/orgChart1"/>
    <dgm:cxn modelId="{20D275C1-48FE-47F0-BE27-07788531862E}" type="presOf" srcId="{BC0D653B-B77A-446A-89CD-2C92D0234BBA}" destId="{06086EEF-1451-4A8B-9EFC-40D57D9312C5}" srcOrd="0" destOrd="0" presId="urn:microsoft.com/office/officeart/2005/8/layout/orgChart1"/>
    <dgm:cxn modelId="{2D4939DF-637D-4D12-880B-897A761E544A}" srcId="{2C7D3AEF-9FA7-47A6-B2B6-54AF68B6ACBC}" destId="{94928068-5258-4817-91D7-CD87D424A366}" srcOrd="2" destOrd="0" parTransId="{FFE907D6-E94E-408D-AF92-4DA793E4D4CE}" sibTransId="{75861699-0D82-4062-9B9E-036C245E005B}"/>
    <dgm:cxn modelId="{C5274DE4-32E1-4F49-A35E-D83D6EBDC986}" type="presOf" srcId="{F19893F0-306E-4552-A844-79E6EA6367DF}" destId="{2E0D6636-0298-40A0-9720-83DD316E1168}" srcOrd="0" destOrd="0" presId="urn:microsoft.com/office/officeart/2005/8/layout/orgChart1"/>
    <dgm:cxn modelId="{25A136E7-F993-456A-9206-B49E4B9C8858}" type="presOf" srcId="{7A926097-4ADC-4437-AFE0-F33807C46641}" destId="{215680B2-29B1-44CD-8A7F-90DC05CD8214}" srcOrd="0" destOrd="0" presId="urn:microsoft.com/office/officeart/2005/8/layout/orgChart1"/>
    <dgm:cxn modelId="{66DDE2EF-DA06-44B4-8D63-DB7651D943A4}" srcId="{2C7D3AEF-9FA7-47A6-B2B6-54AF68B6ACBC}" destId="{7A926097-4ADC-4437-AFE0-F33807C46641}" srcOrd="3" destOrd="0" parTransId="{D62D39E7-A702-4474-A165-750351479F27}" sibTransId="{EBC5A615-7EC3-475A-AC3A-B639BC5F18A3}"/>
    <dgm:cxn modelId="{F9F9E8F6-80FF-4DF7-B3DE-5CB1CFCE32D0}" type="presOf" srcId="{94928068-5258-4817-91D7-CD87D424A366}" destId="{D5A17712-3657-445C-A395-07F06C870F01}" srcOrd="1" destOrd="0" presId="urn:microsoft.com/office/officeart/2005/8/layout/orgChart1"/>
    <dgm:cxn modelId="{499C1C91-CECB-4A5C-A9B4-9CA269F0C9CF}" type="presParOf" srcId="{A9351F37-3DD4-4D8A-BD29-1A4190C78AEF}" destId="{FD948A17-3975-44A2-A3DF-0C3ADC15B508}" srcOrd="0" destOrd="0" presId="urn:microsoft.com/office/officeart/2005/8/layout/orgChart1"/>
    <dgm:cxn modelId="{F46BEA91-C63E-4DBD-B579-8EBF430C1C6F}" type="presParOf" srcId="{FD948A17-3975-44A2-A3DF-0C3ADC15B508}" destId="{EF4E83C0-36CD-45DD-AFF2-1E2F65D9890E}" srcOrd="0" destOrd="0" presId="urn:microsoft.com/office/officeart/2005/8/layout/orgChart1"/>
    <dgm:cxn modelId="{4F5273CB-996D-4A12-B385-4A275AF5F0DF}" type="presParOf" srcId="{EF4E83C0-36CD-45DD-AFF2-1E2F65D9890E}" destId="{79CE6E59-2319-48A8-B9F5-F4055FB6EA49}" srcOrd="0" destOrd="0" presId="urn:microsoft.com/office/officeart/2005/8/layout/orgChart1"/>
    <dgm:cxn modelId="{E87DD477-89EB-4196-82C5-53AEEBDD1BB3}" type="presParOf" srcId="{EF4E83C0-36CD-45DD-AFF2-1E2F65D9890E}" destId="{2ED5E448-602B-410A-8D17-BEEE2586D6AA}" srcOrd="1" destOrd="0" presId="urn:microsoft.com/office/officeart/2005/8/layout/orgChart1"/>
    <dgm:cxn modelId="{96C95A79-A7A0-400B-A27E-9934CB988B7F}" type="presParOf" srcId="{FD948A17-3975-44A2-A3DF-0C3ADC15B508}" destId="{56A6218A-18FF-468B-BB64-E36F695B51DC}" srcOrd="1" destOrd="0" presId="urn:microsoft.com/office/officeart/2005/8/layout/orgChart1"/>
    <dgm:cxn modelId="{FEDD1280-BD30-4F69-82E5-80E51603601E}" type="presParOf" srcId="{56A6218A-18FF-468B-BB64-E36F695B51DC}" destId="{F68E4D96-E983-424F-9A3B-EEFACE824A8B}" srcOrd="0" destOrd="0" presId="urn:microsoft.com/office/officeart/2005/8/layout/orgChart1"/>
    <dgm:cxn modelId="{05BD3834-E8FA-4411-B44B-2F28E2B3ED68}" type="presParOf" srcId="{56A6218A-18FF-468B-BB64-E36F695B51DC}" destId="{BF3D3EA2-5467-4AB1-94BF-CAF528AD517C}" srcOrd="1" destOrd="0" presId="urn:microsoft.com/office/officeart/2005/8/layout/orgChart1"/>
    <dgm:cxn modelId="{09A55060-819D-448C-91E1-D51AA29F240B}" type="presParOf" srcId="{BF3D3EA2-5467-4AB1-94BF-CAF528AD517C}" destId="{43463BD4-63C2-4579-A470-E7DCD322EF6E}" srcOrd="0" destOrd="0" presId="urn:microsoft.com/office/officeart/2005/8/layout/orgChart1"/>
    <dgm:cxn modelId="{D5878AB4-2F16-4C00-BE6B-BAC7689DB599}" type="presParOf" srcId="{43463BD4-63C2-4579-A470-E7DCD322EF6E}" destId="{5435110F-F348-4D6D-9911-87E691F4FA1C}" srcOrd="0" destOrd="0" presId="urn:microsoft.com/office/officeart/2005/8/layout/orgChart1"/>
    <dgm:cxn modelId="{7B5726A5-2980-4E1C-966F-E318ACA0A6C2}" type="presParOf" srcId="{43463BD4-63C2-4579-A470-E7DCD322EF6E}" destId="{B25E448D-F3FF-4236-AF37-26D681257960}" srcOrd="1" destOrd="0" presId="urn:microsoft.com/office/officeart/2005/8/layout/orgChart1"/>
    <dgm:cxn modelId="{C5555B87-346C-4983-BC9F-8BB0F663FE1D}" type="presParOf" srcId="{BF3D3EA2-5467-4AB1-94BF-CAF528AD517C}" destId="{D8E43680-F59F-484E-B160-7A4DA90EF3DB}" srcOrd="1" destOrd="0" presId="urn:microsoft.com/office/officeart/2005/8/layout/orgChart1"/>
    <dgm:cxn modelId="{2B7424E6-D0D6-4DAE-991A-3A543C75102A}" type="presParOf" srcId="{BF3D3EA2-5467-4AB1-94BF-CAF528AD517C}" destId="{B52DCDDF-F5A3-4C63-AA78-25A7F7495368}" srcOrd="2" destOrd="0" presId="urn:microsoft.com/office/officeart/2005/8/layout/orgChart1"/>
    <dgm:cxn modelId="{CF3DA3A1-BDAD-4A31-B41B-D194042E73A0}" type="presParOf" srcId="{56A6218A-18FF-468B-BB64-E36F695B51DC}" destId="{2A8D8972-EF38-471C-A5DD-4451CE7D2DEA}" srcOrd="2" destOrd="0" presId="urn:microsoft.com/office/officeart/2005/8/layout/orgChart1"/>
    <dgm:cxn modelId="{131F4091-7C3A-4725-9E32-BA597D581E0A}" type="presParOf" srcId="{56A6218A-18FF-468B-BB64-E36F695B51DC}" destId="{C7692C92-BC54-4727-A0C1-FA242A1CF7F7}" srcOrd="3" destOrd="0" presId="urn:microsoft.com/office/officeart/2005/8/layout/orgChart1"/>
    <dgm:cxn modelId="{F2057155-F566-457C-ACD8-28EF06EFA0B2}" type="presParOf" srcId="{C7692C92-BC54-4727-A0C1-FA242A1CF7F7}" destId="{98628744-3C67-405A-AAD8-6903D610BEDF}" srcOrd="0" destOrd="0" presId="urn:microsoft.com/office/officeart/2005/8/layout/orgChart1"/>
    <dgm:cxn modelId="{37623A60-2E1E-4897-8D42-0E31F109CEF5}" type="presParOf" srcId="{98628744-3C67-405A-AAD8-6903D610BEDF}" destId="{2E0D6636-0298-40A0-9720-83DD316E1168}" srcOrd="0" destOrd="0" presId="urn:microsoft.com/office/officeart/2005/8/layout/orgChart1"/>
    <dgm:cxn modelId="{5EF5B50D-F145-492B-95F2-C85ACD87685A}" type="presParOf" srcId="{98628744-3C67-405A-AAD8-6903D610BEDF}" destId="{479B986E-AB18-4FC6-BF38-CB68C5515584}" srcOrd="1" destOrd="0" presId="urn:microsoft.com/office/officeart/2005/8/layout/orgChart1"/>
    <dgm:cxn modelId="{64304892-2CDD-4FCA-9126-464E8DE10AD6}" type="presParOf" srcId="{C7692C92-BC54-4727-A0C1-FA242A1CF7F7}" destId="{5F81E43E-F987-40C2-AC10-A82F2C7C5DE2}" srcOrd="1" destOrd="0" presId="urn:microsoft.com/office/officeart/2005/8/layout/orgChart1"/>
    <dgm:cxn modelId="{AB3840EF-A78F-4A69-972C-94CFC15F10BA}" type="presParOf" srcId="{C7692C92-BC54-4727-A0C1-FA242A1CF7F7}" destId="{43E841C2-8C15-4141-8323-17321F6528A5}" srcOrd="2" destOrd="0" presId="urn:microsoft.com/office/officeart/2005/8/layout/orgChart1"/>
    <dgm:cxn modelId="{EFC70AA7-319F-425E-A4E1-82EEC1A4363C}" type="presParOf" srcId="{56A6218A-18FF-468B-BB64-E36F695B51DC}" destId="{C1ABB135-1709-48BA-965B-9C439CA9C412}" srcOrd="4" destOrd="0" presId="urn:microsoft.com/office/officeart/2005/8/layout/orgChart1"/>
    <dgm:cxn modelId="{0366A259-2670-4D98-9F56-40D001E82E37}" type="presParOf" srcId="{56A6218A-18FF-468B-BB64-E36F695B51DC}" destId="{E0BFCADE-9737-4414-94E1-622E8C763BF2}" srcOrd="5" destOrd="0" presId="urn:microsoft.com/office/officeart/2005/8/layout/orgChart1"/>
    <dgm:cxn modelId="{DB8E054A-8B95-4E21-9F43-13BB703D5399}" type="presParOf" srcId="{E0BFCADE-9737-4414-94E1-622E8C763BF2}" destId="{60CE5435-FC0B-46FE-AD3B-402D3232B84F}" srcOrd="0" destOrd="0" presId="urn:microsoft.com/office/officeart/2005/8/layout/orgChart1"/>
    <dgm:cxn modelId="{17C6469B-439B-4DDC-915C-6BFDFFC326BE}" type="presParOf" srcId="{60CE5435-FC0B-46FE-AD3B-402D3232B84F}" destId="{F3918CC7-C2BA-4E93-9F78-34129FD7C323}" srcOrd="0" destOrd="0" presId="urn:microsoft.com/office/officeart/2005/8/layout/orgChart1"/>
    <dgm:cxn modelId="{4D05C89D-95B7-4EF4-BBDF-2F59A708AD1F}" type="presParOf" srcId="{60CE5435-FC0B-46FE-AD3B-402D3232B84F}" destId="{D5A17712-3657-445C-A395-07F06C870F01}" srcOrd="1" destOrd="0" presId="urn:microsoft.com/office/officeart/2005/8/layout/orgChart1"/>
    <dgm:cxn modelId="{F74024CA-D53C-4025-959D-FC5B93CD648B}" type="presParOf" srcId="{E0BFCADE-9737-4414-94E1-622E8C763BF2}" destId="{21F5B41E-A050-4957-876E-0405EEAFD73C}" srcOrd="1" destOrd="0" presId="urn:microsoft.com/office/officeart/2005/8/layout/orgChart1"/>
    <dgm:cxn modelId="{422E0E1D-A402-4453-85EC-7D98AF80A9AF}" type="presParOf" srcId="{E0BFCADE-9737-4414-94E1-622E8C763BF2}" destId="{B05664C0-FA2D-49AF-8AEA-10D31B8EA3E8}" srcOrd="2" destOrd="0" presId="urn:microsoft.com/office/officeart/2005/8/layout/orgChart1"/>
    <dgm:cxn modelId="{547D9EA1-0765-44C7-A26E-49F5A4C80DCA}" type="presParOf" srcId="{56A6218A-18FF-468B-BB64-E36F695B51DC}" destId="{1AB31413-9F50-4C89-AC77-ACCC352BDD88}" srcOrd="6" destOrd="0" presId="urn:microsoft.com/office/officeart/2005/8/layout/orgChart1"/>
    <dgm:cxn modelId="{2635FA6F-CBED-4867-899F-1B6282FB5A70}" type="presParOf" srcId="{56A6218A-18FF-468B-BB64-E36F695B51DC}" destId="{D0938C9F-58B1-44E8-A6F2-7E99CB925FA8}" srcOrd="7" destOrd="0" presId="urn:microsoft.com/office/officeart/2005/8/layout/orgChart1"/>
    <dgm:cxn modelId="{FE702057-11CE-4E1E-8DD1-4FF25C544217}" type="presParOf" srcId="{D0938C9F-58B1-44E8-A6F2-7E99CB925FA8}" destId="{34E67F21-9C74-4C74-A644-B2E230B7F58F}" srcOrd="0" destOrd="0" presId="urn:microsoft.com/office/officeart/2005/8/layout/orgChart1"/>
    <dgm:cxn modelId="{6AC585AE-A982-47E9-BB0D-1BD417287549}" type="presParOf" srcId="{34E67F21-9C74-4C74-A644-B2E230B7F58F}" destId="{215680B2-29B1-44CD-8A7F-90DC05CD8214}" srcOrd="0" destOrd="0" presId="urn:microsoft.com/office/officeart/2005/8/layout/orgChart1"/>
    <dgm:cxn modelId="{444BCB22-511A-4912-B886-93A0648CBB53}" type="presParOf" srcId="{34E67F21-9C74-4C74-A644-B2E230B7F58F}" destId="{8FAD4E63-5396-4D7E-AAE9-DCFA860388D0}" srcOrd="1" destOrd="0" presId="urn:microsoft.com/office/officeart/2005/8/layout/orgChart1"/>
    <dgm:cxn modelId="{9748907D-54C4-4034-929A-13382E30A617}" type="presParOf" srcId="{D0938C9F-58B1-44E8-A6F2-7E99CB925FA8}" destId="{14AACFE6-B13F-4621-BCDF-ED210EE84952}" srcOrd="1" destOrd="0" presId="urn:microsoft.com/office/officeart/2005/8/layout/orgChart1"/>
    <dgm:cxn modelId="{2238441E-7953-4AD8-A588-B9CC9303FCF8}" type="presParOf" srcId="{D0938C9F-58B1-44E8-A6F2-7E99CB925FA8}" destId="{69F8B0E9-12BD-4207-B938-382EC455C481}" srcOrd="2" destOrd="0" presId="urn:microsoft.com/office/officeart/2005/8/layout/orgChart1"/>
    <dgm:cxn modelId="{288EEF4D-65EB-4863-840D-03B46E646A43}" type="presParOf" srcId="{56A6218A-18FF-468B-BB64-E36F695B51DC}" destId="{06086EEF-1451-4A8B-9EFC-40D57D9312C5}" srcOrd="8" destOrd="0" presId="urn:microsoft.com/office/officeart/2005/8/layout/orgChart1"/>
    <dgm:cxn modelId="{B8FA33AF-0C8D-467C-B246-813A9551A3AE}" type="presParOf" srcId="{56A6218A-18FF-468B-BB64-E36F695B51DC}" destId="{CBBB5918-25F0-4EEB-9958-2C438D245D3D}" srcOrd="9" destOrd="0" presId="urn:microsoft.com/office/officeart/2005/8/layout/orgChart1"/>
    <dgm:cxn modelId="{7DAF3A6C-C8E0-45FD-9B9D-76943F958387}" type="presParOf" srcId="{CBBB5918-25F0-4EEB-9958-2C438D245D3D}" destId="{855099B2-0E21-43D4-B230-28FE0A8AB28C}" srcOrd="0" destOrd="0" presId="urn:microsoft.com/office/officeart/2005/8/layout/orgChart1"/>
    <dgm:cxn modelId="{9FDF2E38-AEB8-45C7-9F2C-D75B1D79E7C1}" type="presParOf" srcId="{855099B2-0E21-43D4-B230-28FE0A8AB28C}" destId="{3615C54D-4E17-49A7-8596-EE5093E4DBC1}" srcOrd="0" destOrd="0" presId="urn:microsoft.com/office/officeart/2005/8/layout/orgChart1"/>
    <dgm:cxn modelId="{5285C2EA-9C6E-4EB5-8327-19BF8A6EC937}" type="presParOf" srcId="{855099B2-0E21-43D4-B230-28FE0A8AB28C}" destId="{5ABE4173-C3E9-45AC-9EF0-335CF746D775}" srcOrd="1" destOrd="0" presId="urn:microsoft.com/office/officeart/2005/8/layout/orgChart1"/>
    <dgm:cxn modelId="{80C1A855-0EBE-41CD-BF40-57EA6F8457E1}" type="presParOf" srcId="{CBBB5918-25F0-4EEB-9958-2C438D245D3D}" destId="{A2796C23-68CB-4E67-9AF1-EEE67C969CC2}" srcOrd="1" destOrd="0" presId="urn:microsoft.com/office/officeart/2005/8/layout/orgChart1"/>
    <dgm:cxn modelId="{5A405AC1-26AD-4579-B540-5F2E974A75A1}" type="presParOf" srcId="{CBBB5918-25F0-4EEB-9958-2C438D245D3D}" destId="{FEF269DA-A492-4081-B404-6E7907B4C26D}" srcOrd="2" destOrd="0" presId="urn:microsoft.com/office/officeart/2005/8/layout/orgChart1"/>
    <dgm:cxn modelId="{4E3EF383-A66D-4778-9854-45B74028CDF0}" type="presParOf" srcId="{FD948A17-3975-44A2-A3DF-0C3ADC15B508}" destId="{AB7AE792-4D23-43CA-BE50-AE990197245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7C0A0EE-B77E-439E-9691-B38981041A90}" type="doc">
      <dgm:prSet loTypeId="urn:microsoft.com/office/officeart/2008/layout/NameandTitleOrganizational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he-IL"/>
        </a:p>
      </dgm:t>
    </dgm:pt>
    <dgm:pt modelId="{53A8AACF-8586-4723-8273-AC1B5460DD86}">
      <dgm:prSet phldrT="[טקסט]"/>
      <dgm:spPr>
        <a:solidFill>
          <a:schemeClr val="tx2"/>
        </a:solidFill>
      </dgm:spPr>
      <dgm:t>
        <a:bodyPr/>
        <a:lstStyle/>
        <a:p>
          <a:pPr rtl="1"/>
          <a:r>
            <a:rPr lang="he-IL" dirty="0"/>
            <a:t>מתמטיקה</a:t>
          </a:r>
        </a:p>
      </dgm:t>
    </dgm:pt>
    <dgm:pt modelId="{5B6382F0-A0F0-417C-B35C-D6C304681559}" type="parTrans" cxnId="{6FE54C04-7185-45D1-B0C2-2C708233C9A1}">
      <dgm:prSet/>
      <dgm:spPr/>
      <dgm:t>
        <a:bodyPr/>
        <a:lstStyle/>
        <a:p>
          <a:pPr rtl="1"/>
          <a:endParaRPr lang="he-IL"/>
        </a:p>
      </dgm:t>
    </dgm:pt>
    <dgm:pt modelId="{B1D646BA-56C9-4FCA-B815-643909F94818}" type="sibTrans" cxnId="{6FE54C04-7185-45D1-B0C2-2C708233C9A1}">
      <dgm:prSet/>
      <dgm:spPr>
        <a:solidFill>
          <a:srgbClr val="FFC000">
            <a:alpha val="90000"/>
          </a:srgbClr>
        </a:solidFill>
      </dgm:spPr>
      <dgm:t>
        <a:bodyPr/>
        <a:lstStyle/>
        <a:p>
          <a:pPr rtl="1"/>
          <a:r>
            <a:rPr lang="he-IL" dirty="0" err="1"/>
            <a:t>המורה:דנה</a:t>
          </a:r>
          <a:r>
            <a:rPr lang="he-IL" dirty="0"/>
            <a:t> תומר</a:t>
          </a:r>
        </a:p>
      </dgm:t>
    </dgm:pt>
    <dgm:pt modelId="{2D92E12F-77D9-4ECE-95BE-DCDE78E9AEDD}">
      <dgm:prSet phldrT="[טקסט]"/>
      <dgm:spPr>
        <a:solidFill>
          <a:schemeClr val="accent1">
            <a:lumMod val="50000"/>
          </a:schemeClr>
        </a:solidFill>
      </dgm:spPr>
      <dgm:t>
        <a:bodyPr/>
        <a:lstStyle/>
        <a:p>
          <a:pPr rtl="1"/>
          <a:r>
            <a:rPr lang="he-IL" dirty="0"/>
            <a:t>י"ב 3</a:t>
          </a:r>
        </a:p>
      </dgm:t>
    </dgm:pt>
    <dgm:pt modelId="{CD8AE2BC-CB9F-4168-888E-CEEF10D54FA3}" type="parTrans" cxnId="{5311890C-10BB-44B2-BCB9-28396D0D24C7}">
      <dgm:prSet/>
      <dgm:spPr/>
      <dgm:t>
        <a:bodyPr/>
        <a:lstStyle/>
        <a:p>
          <a:pPr rtl="1"/>
          <a:endParaRPr lang="he-IL"/>
        </a:p>
      </dgm:t>
    </dgm:pt>
    <dgm:pt modelId="{8C168CBA-AA48-4A46-B80E-652CF21E296E}" type="sibTrans" cxnId="{5311890C-10BB-44B2-BCB9-28396D0D24C7}">
      <dgm:prSet custT="1"/>
      <dgm:spPr>
        <a:solidFill>
          <a:schemeClr val="bg1">
            <a:lumMod val="65000"/>
            <a:alpha val="90000"/>
          </a:schemeClr>
        </a:solidFill>
      </dgm:spPr>
      <dgm:t>
        <a:bodyPr/>
        <a:lstStyle/>
        <a:p>
          <a:pPr rtl="1"/>
          <a:r>
            <a:rPr lang="he-IL" sz="1400" b="1" dirty="0"/>
            <a:t>קבוצה א (כיתה)</a:t>
          </a:r>
        </a:p>
      </dgm:t>
    </dgm:pt>
    <dgm:pt modelId="{5E3BF6D4-E7D7-4780-AC52-50BF1F16DB9C}">
      <dgm:prSet phldrT="[טקסט]"/>
      <dgm:spPr>
        <a:solidFill>
          <a:schemeClr val="accent1">
            <a:lumMod val="50000"/>
          </a:schemeClr>
        </a:solidFill>
      </dgm:spPr>
      <dgm:t>
        <a:bodyPr/>
        <a:lstStyle/>
        <a:p>
          <a:pPr rtl="1"/>
          <a:r>
            <a:rPr lang="he-IL" dirty="0"/>
            <a:t>י"ב 2</a:t>
          </a:r>
        </a:p>
      </dgm:t>
    </dgm:pt>
    <dgm:pt modelId="{E146B271-30CF-4A3E-8F17-DCA619ED3ECF}" type="parTrans" cxnId="{AF00A464-6826-43D3-9EB0-B07B36850902}">
      <dgm:prSet/>
      <dgm:spPr/>
      <dgm:t>
        <a:bodyPr/>
        <a:lstStyle/>
        <a:p>
          <a:pPr rtl="1"/>
          <a:endParaRPr lang="he-IL"/>
        </a:p>
      </dgm:t>
    </dgm:pt>
    <dgm:pt modelId="{BE38C96F-57AF-4FB1-A675-1194B2BC5D0D}" type="sibTrans" cxnId="{AF00A464-6826-43D3-9EB0-B07B36850902}">
      <dgm:prSet custT="1"/>
      <dgm:spPr>
        <a:solidFill>
          <a:schemeClr val="bg1">
            <a:lumMod val="65000"/>
            <a:alpha val="90000"/>
          </a:schemeClr>
        </a:solidFill>
      </dgm:spPr>
      <dgm:t>
        <a:bodyPr/>
        <a:lstStyle/>
        <a:p>
          <a:pPr rtl="1"/>
          <a:r>
            <a:rPr lang="he-IL" sz="1400" b="1" dirty="0"/>
            <a:t>קבוצה א (כיתה)</a:t>
          </a:r>
        </a:p>
      </dgm:t>
    </dgm:pt>
    <dgm:pt modelId="{95D8A1F7-F9FD-4CAB-AC0A-D894DEBAB0C7}">
      <dgm:prSet/>
      <dgm:spPr>
        <a:solidFill>
          <a:schemeClr val="accent1">
            <a:lumMod val="50000"/>
          </a:schemeClr>
        </a:solidFill>
      </dgm:spPr>
      <dgm:t>
        <a:bodyPr/>
        <a:lstStyle/>
        <a:p>
          <a:pPr rtl="1"/>
          <a:r>
            <a:rPr lang="he-IL" dirty="0"/>
            <a:t>י"ב 5</a:t>
          </a:r>
        </a:p>
      </dgm:t>
    </dgm:pt>
    <dgm:pt modelId="{99843868-F730-4B17-885B-D8F7ED728DF2}" type="parTrans" cxnId="{E4DA5685-8059-4939-AFD5-3BFE86C80599}">
      <dgm:prSet/>
      <dgm:spPr/>
      <dgm:t>
        <a:bodyPr/>
        <a:lstStyle/>
        <a:p>
          <a:pPr rtl="1"/>
          <a:endParaRPr lang="he-IL"/>
        </a:p>
      </dgm:t>
    </dgm:pt>
    <dgm:pt modelId="{B28B09BC-CCAC-40CF-B119-475201CE710D}" type="sibTrans" cxnId="{E4DA5685-8059-4939-AFD5-3BFE86C80599}">
      <dgm:prSet custT="1"/>
      <dgm:spPr>
        <a:solidFill>
          <a:schemeClr val="bg1">
            <a:lumMod val="75000"/>
            <a:alpha val="90000"/>
          </a:schemeClr>
        </a:solidFill>
      </dgm:spPr>
      <dgm:t>
        <a:bodyPr/>
        <a:lstStyle/>
        <a:p>
          <a:pPr rtl="1"/>
          <a:r>
            <a:rPr lang="he-IL" sz="1400" b="1" dirty="0"/>
            <a:t>קבוצה א (כיתה)</a:t>
          </a:r>
        </a:p>
      </dgm:t>
    </dgm:pt>
    <dgm:pt modelId="{D783643D-F662-41EC-AFF4-EED9F0247A1F}">
      <dgm:prSet/>
      <dgm:spPr>
        <a:solidFill>
          <a:schemeClr val="tx2">
            <a:lumMod val="75000"/>
          </a:schemeClr>
        </a:solidFill>
      </dgm:spPr>
      <dgm:t>
        <a:bodyPr/>
        <a:lstStyle/>
        <a:p>
          <a:pPr rtl="1"/>
          <a:r>
            <a:rPr lang="he-IL" dirty="0"/>
            <a:t>י"ב 4</a:t>
          </a:r>
        </a:p>
      </dgm:t>
    </dgm:pt>
    <dgm:pt modelId="{7AC2E77C-F481-445E-A971-C5BDCBB5C87B}" type="parTrans" cxnId="{5B53F34D-3261-40C3-A980-70E016C2B858}">
      <dgm:prSet/>
      <dgm:spPr/>
      <dgm:t>
        <a:bodyPr/>
        <a:lstStyle/>
        <a:p>
          <a:pPr rtl="1"/>
          <a:endParaRPr lang="he-IL"/>
        </a:p>
      </dgm:t>
    </dgm:pt>
    <dgm:pt modelId="{D31738DD-8939-454E-AB48-139E038E18DE}" type="sibTrans" cxnId="{5B53F34D-3261-40C3-A980-70E016C2B858}">
      <dgm:prSet custT="1"/>
      <dgm:spPr>
        <a:solidFill>
          <a:schemeClr val="bg1">
            <a:lumMod val="65000"/>
            <a:alpha val="90000"/>
          </a:schemeClr>
        </a:solidFill>
      </dgm:spPr>
      <dgm:t>
        <a:bodyPr/>
        <a:lstStyle/>
        <a:p>
          <a:pPr rtl="1"/>
          <a:r>
            <a:rPr lang="he-IL" sz="1400" b="1" dirty="0"/>
            <a:t>קבוצה א (כיתה)</a:t>
          </a:r>
        </a:p>
      </dgm:t>
    </dgm:pt>
    <dgm:pt modelId="{1FCAAF70-4E96-4193-83C7-076A752ED3A9}">
      <dgm:prSet/>
      <dgm:spPr>
        <a:solidFill>
          <a:schemeClr val="accent1">
            <a:lumMod val="50000"/>
          </a:schemeClr>
        </a:solidFill>
      </dgm:spPr>
      <dgm:t>
        <a:bodyPr/>
        <a:lstStyle/>
        <a:p>
          <a:pPr rtl="1"/>
          <a:r>
            <a:rPr lang="he-IL" dirty="0"/>
            <a:t>י"ב 2</a:t>
          </a:r>
        </a:p>
      </dgm:t>
    </dgm:pt>
    <dgm:pt modelId="{43CA3B8C-394F-49E8-84C1-EB6C505F97D0}" type="parTrans" cxnId="{41DD8164-FAF4-4E0B-A305-305F415E9C57}">
      <dgm:prSet/>
      <dgm:spPr/>
      <dgm:t>
        <a:bodyPr/>
        <a:lstStyle/>
        <a:p>
          <a:pPr rtl="1"/>
          <a:endParaRPr lang="he-IL"/>
        </a:p>
      </dgm:t>
    </dgm:pt>
    <dgm:pt modelId="{7691F815-5A12-4A42-8A21-654D46F029FE}" type="sibTrans" cxnId="{41DD8164-FAF4-4E0B-A305-305F415E9C57}">
      <dgm:prSet custT="1"/>
      <dgm:spPr>
        <a:solidFill>
          <a:srgbClr val="FFC000">
            <a:alpha val="90000"/>
          </a:srgbClr>
        </a:solidFill>
      </dgm:spPr>
      <dgm:t>
        <a:bodyPr/>
        <a:lstStyle/>
        <a:p>
          <a:pPr rtl="1"/>
          <a:r>
            <a:rPr lang="he-IL" sz="1600" b="1" dirty="0"/>
            <a:t>קבוצה ב </a:t>
          </a:r>
        </a:p>
        <a:p>
          <a:pPr rtl="1"/>
          <a:r>
            <a:rPr lang="he-IL" sz="1600" b="1" dirty="0"/>
            <a:t>בית </a:t>
          </a:r>
        </a:p>
        <a:p>
          <a:pPr rtl="1"/>
          <a:r>
            <a:rPr lang="he-IL" sz="1600" b="1" dirty="0"/>
            <a:t>א-סינכרוני</a:t>
          </a:r>
          <a:endParaRPr lang="he-IL" sz="1600" dirty="0"/>
        </a:p>
      </dgm:t>
    </dgm:pt>
    <dgm:pt modelId="{193F323E-B1FB-4CD1-A40B-9A3660650DBD}">
      <dgm:prSet/>
      <dgm:spPr>
        <a:solidFill>
          <a:schemeClr val="accent1">
            <a:lumMod val="50000"/>
          </a:schemeClr>
        </a:solidFill>
      </dgm:spPr>
      <dgm:t>
        <a:bodyPr/>
        <a:lstStyle/>
        <a:p>
          <a:pPr rtl="1"/>
          <a:r>
            <a:rPr lang="he-IL" dirty="0"/>
            <a:t>י"ב 3</a:t>
          </a:r>
        </a:p>
      </dgm:t>
    </dgm:pt>
    <dgm:pt modelId="{89DFB6FE-BF4B-4ADF-9CF2-1C1317219F52}" type="parTrans" cxnId="{D6CF08FB-AA24-46C0-B9A8-B46AAD2C1DDF}">
      <dgm:prSet/>
      <dgm:spPr/>
      <dgm:t>
        <a:bodyPr/>
        <a:lstStyle/>
        <a:p>
          <a:pPr rtl="1"/>
          <a:endParaRPr lang="he-IL"/>
        </a:p>
      </dgm:t>
    </dgm:pt>
    <dgm:pt modelId="{DA107440-B076-48CE-8DC4-721F534A46BB}" type="sibTrans" cxnId="{D6CF08FB-AA24-46C0-B9A8-B46AAD2C1DDF}">
      <dgm:prSet custT="1"/>
      <dgm:spPr>
        <a:solidFill>
          <a:srgbClr val="FFC000">
            <a:alpha val="90000"/>
          </a:srgbClr>
        </a:solidFill>
      </dgm:spPr>
      <dgm:t>
        <a:bodyPr/>
        <a:lstStyle/>
        <a:p>
          <a:pPr rtl="1"/>
          <a:r>
            <a:rPr lang="he-IL" sz="1600" b="1" dirty="0"/>
            <a:t>קבוצה ב </a:t>
          </a:r>
        </a:p>
        <a:p>
          <a:pPr rtl="1"/>
          <a:r>
            <a:rPr lang="he-IL" sz="1600" b="1" dirty="0"/>
            <a:t>בית </a:t>
          </a:r>
        </a:p>
        <a:p>
          <a:pPr rtl="1"/>
          <a:r>
            <a:rPr lang="he-IL" sz="1600" b="1" dirty="0"/>
            <a:t>א-סינכרוני</a:t>
          </a:r>
        </a:p>
      </dgm:t>
    </dgm:pt>
    <dgm:pt modelId="{D6A883E2-EAAD-4BDB-9F6C-715CFEAF7F56}">
      <dgm:prSet/>
      <dgm:spPr>
        <a:solidFill>
          <a:schemeClr val="accent1">
            <a:lumMod val="50000"/>
          </a:schemeClr>
        </a:solidFill>
      </dgm:spPr>
      <dgm:t>
        <a:bodyPr/>
        <a:lstStyle/>
        <a:p>
          <a:pPr rtl="1"/>
          <a:r>
            <a:rPr lang="he-IL" dirty="0"/>
            <a:t>י"ב 4</a:t>
          </a:r>
        </a:p>
      </dgm:t>
    </dgm:pt>
    <dgm:pt modelId="{B8EE0158-DAAD-4C22-9601-3C16D619C4AC}" type="parTrans" cxnId="{3A596980-049E-48DA-B2AF-7748B12A0C37}">
      <dgm:prSet/>
      <dgm:spPr/>
      <dgm:t>
        <a:bodyPr/>
        <a:lstStyle/>
        <a:p>
          <a:pPr rtl="1"/>
          <a:endParaRPr lang="he-IL"/>
        </a:p>
      </dgm:t>
    </dgm:pt>
    <dgm:pt modelId="{32448AA5-3EEB-4AAD-9E6B-5FB201A60931}" type="sibTrans" cxnId="{3A596980-049E-48DA-B2AF-7748B12A0C37}">
      <dgm:prSet custT="1"/>
      <dgm:spPr>
        <a:solidFill>
          <a:srgbClr val="FFC000">
            <a:alpha val="90000"/>
          </a:srgbClr>
        </a:solidFill>
      </dgm:spPr>
      <dgm:t>
        <a:bodyPr/>
        <a:lstStyle/>
        <a:p>
          <a:pPr rtl="1"/>
          <a:r>
            <a:rPr lang="he-IL" sz="1600" b="1" dirty="0"/>
            <a:t>קבוצה ב</a:t>
          </a:r>
        </a:p>
        <a:p>
          <a:pPr rtl="1"/>
          <a:r>
            <a:rPr lang="he-IL" sz="1600" b="1" dirty="0"/>
            <a:t>בבית</a:t>
          </a:r>
        </a:p>
        <a:p>
          <a:pPr rtl="1"/>
          <a:r>
            <a:rPr lang="he-IL" sz="1600" b="1" dirty="0"/>
            <a:t>א-סינכרוני</a:t>
          </a:r>
        </a:p>
      </dgm:t>
    </dgm:pt>
    <dgm:pt modelId="{574017D3-2711-4A9F-B948-250A234AA50A}">
      <dgm:prSet/>
      <dgm:spPr>
        <a:solidFill>
          <a:schemeClr val="accent1">
            <a:lumMod val="50000"/>
          </a:schemeClr>
        </a:solidFill>
      </dgm:spPr>
      <dgm:t>
        <a:bodyPr/>
        <a:lstStyle/>
        <a:p>
          <a:pPr rtl="1"/>
          <a:r>
            <a:rPr lang="he-IL" dirty="0"/>
            <a:t>י"ב 5</a:t>
          </a:r>
        </a:p>
      </dgm:t>
    </dgm:pt>
    <dgm:pt modelId="{9949EE62-E8DB-487B-A786-534D11BBBB45}" type="parTrans" cxnId="{23B4E281-6080-434D-9E2C-AD7878505A90}">
      <dgm:prSet/>
      <dgm:spPr/>
      <dgm:t>
        <a:bodyPr/>
        <a:lstStyle/>
        <a:p>
          <a:pPr rtl="1"/>
          <a:endParaRPr lang="he-IL"/>
        </a:p>
      </dgm:t>
    </dgm:pt>
    <dgm:pt modelId="{6C38E0AE-68E0-4951-86F5-4771A369AD36}" type="sibTrans" cxnId="{23B4E281-6080-434D-9E2C-AD7878505A90}">
      <dgm:prSet custT="1"/>
      <dgm:spPr>
        <a:solidFill>
          <a:srgbClr val="FFC000">
            <a:alpha val="90000"/>
          </a:srgbClr>
        </a:solidFill>
      </dgm:spPr>
      <dgm:t>
        <a:bodyPr/>
        <a:lstStyle/>
        <a:p>
          <a:pPr rtl="1"/>
          <a:r>
            <a:rPr lang="he-IL" sz="1600" b="1" dirty="0"/>
            <a:t>קבוצה ב</a:t>
          </a:r>
        </a:p>
        <a:p>
          <a:pPr rtl="1"/>
          <a:r>
            <a:rPr lang="he-IL" sz="1600" b="1" dirty="0"/>
            <a:t>בבית</a:t>
          </a:r>
        </a:p>
        <a:p>
          <a:pPr rtl="1"/>
          <a:r>
            <a:rPr lang="he-IL" sz="1600" b="1" dirty="0"/>
            <a:t>א-סינכרוני</a:t>
          </a:r>
        </a:p>
      </dgm:t>
    </dgm:pt>
    <dgm:pt modelId="{89719B47-1A3E-4E8E-A09B-8613A7290B73}" type="pres">
      <dgm:prSet presAssocID="{E7C0A0EE-B77E-439E-9691-B38981041A9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9FB92C9-2A20-4286-9EEC-85C309FE8719}" type="pres">
      <dgm:prSet presAssocID="{53A8AACF-8586-4723-8273-AC1B5460DD86}" presName="hierRoot1" presStyleCnt="0">
        <dgm:presLayoutVars>
          <dgm:hierBranch val="init"/>
        </dgm:presLayoutVars>
      </dgm:prSet>
      <dgm:spPr/>
    </dgm:pt>
    <dgm:pt modelId="{2ADF7374-89F4-4ACF-90EE-881C16235FE8}" type="pres">
      <dgm:prSet presAssocID="{53A8AACF-8586-4723-8273-AC1B5460DD86}" presName="rootComposite1" presStyleCnt="0"/>
      <dgm:spPr/>
    </dgm:pt>
    <dgm:pt modelId="{8D2C9387-B462-416C-ADDF-2D369D37409E}" type="pres">
      <dgm:prSet presAssocID="{53A8AACF-8586-4723-8273-AC1B5460DD86}" presName="rootText1" presStyleLbl="node0" presStyleIdx="0" presStyleCnt="1">
        <dgm:presLayoutVars>
          <dgm:chMax/>
          <dgm:chPref val="3"/>
        </dgm:presLayoutVars>
      </dgm:prSet>
      <dgm:spPr/>
    </dgm:pt>
    <dgm:pt modelId="{1AA92BA4-46C0-490A-B593-D9EBA210BCA8}" type="pres">
      <dgm:prSet presAssocID="{53A8AACF-8586-4723-8273-AC1B5460DD86}" presName="titleText1" presStyleLbl="fgAcc0" presStyleIdx="0" presStyleCnt="1">
        <dgm:presLayoutVars>
          <dgm:chMax val="0"/>
          <dgm:chPref val="0"/>
        </dgm:presLayoutVars>
      </dgm:prSet>
      <dgm:spPr/>
    </dgm:pt>
    <dgm:pt modelId="{88706504-F493-40A6-991C-808E770243E4}" type="pres">
      <dgm:prSet presAssocID="{53A8AACF-8586-4723-8273-AC1B5460DD86}" presName="rootConnector1" presStyleLbl="node1" presStyleIdx="0" presStyleCnt="8"/>
      <dgm:spPr/>
    </dgm:pt>
    <dgm:pt modelId="{4BCB84F8-76B9-4F35-9478-C602D558047E}" type="pres">
      <dgm:prSet presAssocID="{53A8AACF-8586-4723-8273-AC1B5460DD86}" presName="hierChild2" presStyleCnt="0"/>
      <dgm:spPr/>
    </dgm:pt>
    <dgm:pt modelId="{7E0655C7-F726-419A-B80A-24E35BBEF647}" type="pres">
      <dgm:prSet presAssocID="{99843868-F730-4B17-885B-D8F7ED728DF2}" presName="Name37" presStyleLbl="parChTrans1D2" presStyleIdx="0" presStyleCnt="4"/>
      <dgm:spPr/>
    </dgm:pt>
    <dgm:pt modelId="{8CAC819F-DE81-4536-99F1-4EE3D65BC490}" type="pres">
      <dgm:prSet presAssocID="{95D8A1F7-F9FD-4CAB-AC0A-D894DEBAB0C7}" presName="hierRoot2" presStyleCnt="0">
        <dgm:presLayoutVars>
          <dgm:hierBranch val="init"/>
        </dgm:presLayoutVars>
      </dgm:prSet>
      <dgm:spPr/>
    </dgm:pt>
    <dgm:pt modelId="{B0C0E83B-0EB5-4299-B580-EEF1DFA9CEF1}" type="pres">
      <dgm:prSet presAssocID="{95D8A1F7-F9FD-4CAB-AC0A-D894DEBAB0C7}" presName="rootComposite" presStyleCnt="0"/>
      <dgm:spPr/>
    </dgm:pt>
    <dgm:pt modelId="{2B5482D1-ABE3-4862-8854-ABCE66F66067}" type="pres">
      <dgm:prSet presAssocID="{95D8A1F7-F9FD-4CAB-AC0A-D894DEBAB0C7}" presName="rootText" presStyleLbl="node1" presStyleIdx="0" presStyleCnt="8">
        <dgm:presLayoutVars>
          <dgm:chMax/>
          <dgm:chPref val="3"/>
        </dgm:presLayoutVars>
      </dgm:prSet>
      <dgm:spPr/>
    </dgm:pt>
    <dgm:pt modelId="{C607A5E3-D961-4C98-8C18-AA5AE78A9BA7}" type="pres">
      <dgm:prSet presAssocID="{95D8A1F7-F9FD-4CAB-AC0A-D894DEBAB0C7}" presName="titleText2" presStyleLbl="fgAcc1" presStyleIdx="0" presStyleCnt="8" custScaleX="112442" custScaleY="179337">
        <dgm:presLayoutVars>
          <dgm:chMax val="0"/>
          <dgm:chPref val="0"/>
        </dgm:presLayoutVars>
      </dgm:prSet>
      <dgm:spPr/>
    </dgm:pt>
    <dgm:pt modelId="{0BBA8721-16F4-4C58-9462-5C123371B8EA}" type="pres">
      <dgm:prSet presAssocID="{95D8A1F7-F9FD-4CAB-AC0A-D894DEBAB0C7}" presName="rootConnector" presStyleLbl="node2" presStyleIdx="0" presStyleCnt="0"/>
      <dgm:spPr/>
    </dgm:pt>
    <dgm:pt modelId="{CFAB1CBB-8B00-451F-A8D4-8860A14AE461}" type="pres">
      <dgm:prSet presAssocID="{95D8A1F7-F9FD-4CAB-AC0A-D894DEBAB0C7}" presName="hierChild4" presStyleCnt="0"/>
      <dgm:spPr/>
    </dgm:pt>
    <dgm:pt modelId="{E0F40AD1-9F0B-434A-854C-9F9B4077099C}" type="pres">
      <dgm:prSet presAssocID="{9949EE62-E8DB-487B-A786-534D11BBBB45}" presName="Name37" presStyleLbl="parChTrans1D3" presStyleIdx="0" presStyleCnt="4"/>
      <dgm:spPr/>
    </dgm:pt>
    <dgm:pt modelId="{9E96FD4C-5536-4787-A44C-832AD63503EC}" type="pres">
      <dgm:prSet presAssocID="{574017D3-2711-4A9F-B948-250A234AA50A}" presName="hierRoot2" presStyleCnt="0">
        <dgm:presLayoutVars>
          <dgm:hierBranch val="init"/>
        </dgm:presLayoutVars>
      </dgm:prSet>
      <dgm:spPr/>
    </dgm:pt>
    <dgm:pt modelId="{07E3B454-2531-4B3A-B0BA-5393FE15CA9D}" type="pres">
      <dgm:prSet presAssocID="{574017D3-2711-4A9F-B948-250A234AA50A}" presName="rootComposite" presStyleCnt="0"/>
      <dgm:spPr/>
    </dgm:pt>
    <dgm:pt modelId="{C4F58CBC-F693-43F7-AC53-133F0FCDC864}" type="pres">
      <dgm:prSet presAssocID="{574017D3-2711-4A9F-B948-250A234AA50A}" presName="rootText" presStyleLbl="node1" presStyleIdx="1" presStyleCnt="8">
        <dgm:presLayoutVars>
          <dgm:chMax/>
          <dgm:chPref val="3"/>
        </dgm:presLayoutVars>
      </dgm:prSet>
      <dgm:spPr/>
    </dgm:pt>
    <dgm:pt modelId="{98F769FA-02CE-467A-B539-7FA20C345384}" type="pres">
      <dgm:prSet presAssocID="{574017D3-2711-4A9F-B948-250A234AA50A}" presName="titleText2" presStyleLbl="fgAcc1" presStyleIdx="1" presStyleCnt="8" custScaleX="124913" custScaleY="295572" custLinFactY="38955" custLinFactNeighborX="2237" custLinFactNeighborY="100000">
        <dgm:presLayoutVars>
          <dgm:chMax val="0"/>
          <dgm:chPref val="0"/>
        </dgm:presLayoutVars>
      </dgm:prSet>
      <dgm:spPr/>
    </dgm:pt>
    <dgm:pt modelId="{3098569A-5C2F-47F0-9458-4555E72DA756}" type="pres">
      <dgm:prSet presAssocID="{574017D3-2711-4A9F-B948-250A234AA50A}" presName="rootConnector" presStyleLbl="node3" presStyleIdx="0" presStyleCnt="0"/>
      <dgm:spPr/>
    </dgm:pt>
    <dgm:pt modelId="{FA37AEE3-79E7-46B4-B5FD-E127860A97AA}" type="pres">
      <dgm:prSet presAssocID="{574017D3-2711-4A9F-B948-250A234AA50A}" presName="hierChild4" presStyleCnt="0"/>
      <dgm:spPr/>
    </dgm:pt>
    <dgm:pt modelId="{31515FD8-A915-45F2-A309-791A0E71DD43}" type="pres">
      <dgm:prSet presAssocID="{574017D3-2711-4A9F-B948-250A234AA50A}" presName="hierChild5" presStyleCnt="0"/>
      <dgm:spPr/>
    </dgm:pt>
    <dgm:pt modelId="{88BD8301-ACF0-4208-A7C6-1B026544A659}" type="pres">
      <dgm:prSet presAssocID="{95D8A1F7-F9FD-4CAB-AC0A-D894DEBAB0C7}" presName="hierChild5" presStyleCnt="0"/>
      <dgm:spPr/>
    </dgm:pt>
    <dgm:pt modelId="{FB2FE422-4546-4BD0-B082-425C41DC8002}" type="pres">
      <dgm:prSet presAssocID="{7AC2E77C-F481-445E-A971-C5BDCBB5C87B}" presName="Name37" presStyleLbl="parChTrans1D2" presStyleIdx="1" presStyleCnt="4"/>
      <dgm:spPr/>
    </dgm:pt>
    <dgm:pt modelId="{CB745F0B-1E32-4A47-9FB8-577B0502CA2B}" type="pres">
      <dgm:prSet presAssocID="{D783643D-F662-41EC-AFF4-EED9F0247A1F}" presName="hierRoot2" presStyleCnt="0">
        <dgm:presLayoutVars>
          <dgm:hierBranch val="init"/>
        </dgm:presLayoutVars>
      </dgm:prSet>
      <dgm:spPr/>
    </dgm:pt>
    <dgm:pt modelId="{5AD4E4E4-F5DE-4514-9EA9-EF5F713FDD7D}" type="pres">
      <dgm:prSet presAssocID="{D783643D-F662-41EC-AFF4-EED9F0247A1F}" presName="rootComposite" presStyleCnt="0"/>
      <dgm:spPr/>
    </dgm:pt>
    <dgm:pt modelId="{934EA1B2-CD5B-4FF7-BE7D-6B8C6938E253}" type="pres">
      <dgm:prSet presAssocID="{D783643D-F662-41EC-AFF4-EED9F0247A1F}" presName="rootText" presStyleLbl="node1" presStyleIdx="2" presStyleCnt="8">
        <dgm:presLayoutVars>
          <dgm:chMax/>
          <dgm:chPref val="3"/>
        </dgm:presLayoutVars>
      </dgm:prSet>
      <dgm:spPr/>
    </dgm:pt>
    <dgm:pt modelId="{D9DF7246-B247-492D-A3B8-A2787D0747F2}" type="pres">
      <dgm:prSet presAssocID="{D783643D-F662-41EC-AFF4-EED9F0247A1F}" presName="titleText2" presStyleLbl="fgAcc1" presStyleIdx="2" presStyleCnt="8" custScaleX="110777" custScaleY="142003">
        <dgm:presLayoutVars>
          <dgm:chMax val="0"/>
          <dgm:chPref val="0"/>
        </dgm:presLayoutVars>
      </dgm:prSet>
      <dgm:spPr/>
    </dgm:pt>
    <dgm:pt modelId="{640097D3-8180-488B-9C1D-5D145212B2E7}" type="pres">
      <dgm:prSet presAssocID="{D783643D-F662-41EC-AFF4-EED9F0247A1F}" presName="rootConnector" presStyleLbl="node2" presStyleIdx="0" presStyleCnt="0"/>
      <dgm:spPr/>
    </dgm:pt>
    <dgm:pt modelId="{2334BCEB-3579-438C-97E9-B37C7F786C03}" type="pres">
      <dgm:prSet presAssocID="{D783643D-F662-41EC-AFF4-EED9F0247A1F}" presName="hierChild4" presStyleCnt="0"/>
      <dgm:spPr/>
    </dgm:pt>
    <dgm:pt modelId="{E68D43C6-879A-4D33-890A-838D424FCEA2}" type="pres">
      <dgm:prSet presAssocID="{B8EE0158-DAAD-4C22-9601-3C16D619C4AC}" presName="Name37" presStyleLbl="parChTrans1D3" presStyleIdx="1" presStyleCnt="4"/>
      <dgm:spPr/>
    </dgm:pt>
    <dgm:pt modelId="{3F17ABF0-5C46-4A86-8BA4-9847B8625A20}" type="pres">
      <dgm:prSet presAssocID="{D6A883E2-EAAD-4BDB-9F6C-715CFEAF7F56}" presName="hierRoot2" presStyleCnt="0">
        <dgm:presLayoutVars>
          <dgm:hierBranch val="init"/>
        </dgm:presLayoutVars>
      </dgm:prSet>
      <dgm:spPr/>
    </dgm:pt>
    <dgm:pt modelId="{299ACD76-C76E-4255-B8F2-8B7CE527F577}" type="pres">
      <dgm:prSet presAssocID="{D6A883E2-EAAD-4BDB-9F6C-715CFEAF7F56}" presName="rootComposite" presStyleCnt="0"/>
      <dgm:spPr/>
    </dgm:pt>
    <dgm:pt modelId="{6522A5A0-2F53-4F4B-8775-D073461DE7D0}" type="pres">
      <dgm:prSet presAssocID="{D6A883E2-EAAD-4BDB-9F6C-715CFEAF7F56}" presName="rootText" presStyleLbl="node1" presStyleIdx="3" presStyleCnt="8" custLinFactNeighborX="-7083" custLinFactNeighborY="-4200">
        <dgm:presLayoutVars>
          <dgm:chMax/>
          <dgm:chPref val="3"/>
        </dgm:presLayoutVars>
      </dgm:prSet>
      <dgm:spPr/>
    </dgm:pt>
    <dgm:pt modelId="{A2C2A429-7378-4581-BC3E-02E1A6A338B5}" type="pres">
      <dgm:prSet presAssocID="{D6A883E2-EAAD-4BDB-9F6C-715CFEAF7F56}" presName="titleText2" presStyleLbl="fgAcc1" presStyleIdx="3" presStyleCnt="8" custScaleX="115700" custScaleY="334376" custLinFactY="59647" custLinFactNeighborX="28644" custLinFactNeighborY="100000">
        <dgm:presLayoutVars>
          <dgm:chMax val="0"/>
          <dgm:chPref val="0"/>
        </dgm:presLayoutVars>
      </dgm:prSet>
      <dgm:spPr/>
    </dgm:pt>
    <dgm:pt modelId="{4FA383EF-0E3D-4A04-BEF1-5B9C85DA071B}" type="pres">
      <dgm:prSet presAssocID="{D6A883E2-EAAD-4BDB-9F6C-715CFEAF7F56}" presName="rootConnector" presStyleLbl="node3" presStyleIdx="0" presStyleCnt="0"/>
      <dgm:spPr/>
    </dgm:pt>
    <dgm:pt modelId="{487E7289-9425-4B72-8767-4053C30F6E69}" type="pres">
      <dgm:prSet presAssocID="{D6A883E2-EAAD-4BDB-9F6C-715CFEAF7F56}" presName="hierChild4" presStyleCnt="0"/>
      <dgm:spPr/>
    </dgm:pt>
    <dgm:pt modelId="{9792E3EF-18A9-4055-B27A-C22EF74A3017}" type="pres">
      <dgm:prSet presAssocID="{D6A883E2-EAAD-4BDB-9F6C-715CFEAF7F56}" presName="hierChild5" presStyleCnt="0"/>
      <dgm:spPr/>
    </dgm:pt>
    <dgm:pt modelId="{5C464BE0-926C-45BC-940D-A5CC9FDB0621}" type="pres">
      <dgm:prSet presAssocID="{D783643D-F662-41EC-AFF4-EED9F0247A1F}" presName="hierChild5" presStyleCnt="0"/>
      <dgm:spPr/>
    </dgm:pt>
    <dgm:pt modelId="{B9A9A300-77A5-488E-B7C9-FA3554826E05}" type="pres">
      <dgm:prSet presAssocID="{CD8AE2BC-CB9F-4168-888E-CEEF10D54FA3}" presName="Name37" presStyleLbl="parChTrans1D2" presStyleIdx="2" presStyleCnt="4"/>
      <dgm:spPr/>
    </dgm:pt>
    <dgm:pt modelId="{E351CFDA-C7E4-4947-83AA-0426A281EF26}" type="pres">
      <dgm:prSet presAssocID="{2D92E12F-77D9-4ECE-95BE-DCDE78E9AEDD}" presName="hierRoot2" presStyleCnt="0">
        <dgm:presLayoutVars>
          <dgm:hierBranch val="init"/>
        </dgm:presLayoutVars>
      </dgm:prSet>
      <dgm:spPr/>
    </dgm:pt>
    <dgm:pt modelId="{465895C5-CB4A-46A5-A37D-8706F5A001C8}" type="pres">
      <dgm:prSet presAssocID="{2D92E12F-77D9-4ECE-95BE-DCDE78E9AEDD}" presName="rootComposite" presStyleCnt="0"/>
      <dgm:spPr/>
    </dgm:pt>
    <dgm:pt modelId="{B434108D-C83F-44A1-ADF1-6E2FE8DF9997}" type="pres">
      <dgm:prSet presAssocID="{2D92E12F-77D9-4ECE-95BE-DCDE78E9AEDD}" presName="rootText" presStyleLbl="node1" presStyleIdx="4" presStyleCnt="8">
        <dgm:presLayoutVars>
          <dgm:chMax/>
          <dgm:chPref val="3"/>
        </dgm:presLayoutVars>
      </dgm:prSet>
      <dgm:spPr/>
    </dgm:pt>
    <dgm:pt modelId="{E1DBEE06-39DD-4634-B1BC-410A95D19BDC}" type="pres">
      <dgm:prSet presAssocID="{2D92E12F-77D9-4ECE-95BE-DCDE78E9AEDD}" presName="titleText2" presStyleLbl="fgAcc1" presStyleIdx="4" presStyleCnt="8" custScaleX="102003" custScaleY="159879" custLinFactNeighborX="1771" custLinFactNeighborY="-3079">
        <dgm:presLayoutVars>
          <dgm:chMax val="0"/>
          <dgm:chPref val="0"/>
        </dgm:presLayoutVars>
      </dgm:prSet>
      <dgm:spPr/>
    </dgm:pt>
    <dgm:pt modelId="{97EAB91A-3556-4090-B264-FD49A8E21A13}" type="pres">
      <dgm:prSet presAssocID="{2D92E12F-77D9-4ECE-95BE-DCDE78E9AEDD}" presName="rootConnector" presStyleLbl="node2" presStyleIdx="0" presStyleCnt="0"/>
      <dgm:spPr/>
    </dgm:pt>
    <dgm:pt modelId="{06DA280A-A83C-451D-AF7D-69A3620EC836}" type="pres">
      <dgm:prSet presAssocID="{2D92E12F-77D9-4ECE-95BE-DCDE78E9AEDD}" presName="hierChild4" presStyleCnt="0"/>
      <dgm:spPr/>
    </dgm:pt>
    <dgm:pt modelId="{AAB23561-33E0-442A-A7CF-95D640E8DE81}" type="pres">
      <dgm:prSet presAssocID="{89DFB6FE-BF4B-4ADF-9CF2-1C1317219F52}" presName="Name37" presStyleLbl="parChTrans1D3" presStyleIdx="2" presStyleCnt="4"/>
      <dgm:spPr/>
    </dgm:pt>
    <dgm:pt modelId="{21C42E59-720E-4EDE-AE4C-C62D1B46B181}" type="pres">
      <dgm:prSet presAssocID="{193F323E-B1FB-4CD1-A40B-9A3660650DBD}" presName="hierRoot2" presStyleCnt="0">
        <dgm:presLayoutVars>
          <dgm:hierBranch val="init"/>
        </dgm:presLayoutVars>
      </dgm:prSet>
      <dgm:spPr/>
    </dgm:pt>
    <dgm:pt modelId="{432333D1-6E84-43E5-9E6B-6C31EAB5E7B3}" type="pres">
      <dgm:prSet presAssocID="{193F323E-B1FB-4CD1-A40B-9A3660650DBD}" presName="rootComposite" presStyleCnt="0"/>
      <dgm:spPr/>
    </dgm:pt>
    <dgm:pt modelId="{3DFA2020-3951-4938-9828-2761B4336419}" type="pres">
      <dgm:prSet presAssocID="{193F323E-B1FB-4CD1-A40B-9A3660650DBD}" presName="rootText" presStyleLbl="node1" presStyleIdx="5" presStyleCnt="8">
        <dgm:presLayoutVars>
          <dgm:chMax/>
          <dgm:chPref val="3"/>
        </dgm:presLayoutVars>
      </dgm:prSet>
      <dgm:spPr/>
    </dgm:pt>
    <dgm:pt modelId="{CB4CE48C-3CA0-478C-89C0-42892F8201D1}" type="pres">
      <dgm:prSet presAssocID="{193F323E-B1FB-4CD1-A40B-9A3660650DBD}" presName="titleText2" presStyleLbl="fgAcc1" presStyleIdx="5" presStyleCnt="8" custFlipVert="0" custScaleX="116666" custScaleY="344545" custLinFactY="35324" custLinFactNeighborX="18575" custLinFactNeighborY="100000">
        <dgm:presLayoutVars>
          <dgm:chMax val="0"/>
          <dgm:chPref val="0"/>
        </dgm:presLayoutVars>
      </dgm:prSet>
      <dgm:spPr/>
    </dgm:pt>
    <dgm:pt modelId="{DB24EB8D-0DDB-4977-AE76-FD829A7ACA7D}" type="pres">
      <dgm:prSet presAssocID="{193F323E-B1FB-4CD1-A40B-9A3660650DBD}" presName="rootConnector" presStyleLbl="node3" presStyleIdx="0" presStyleCnt="0"/>
      <dgm:spPr/>
    </dgm:pt>
    <dgm:pt modelId="{93D74327-6F56-47B4-96F8-BA10F9D24455}" type="pres">
      <dgm:prSet presAssocID="{193F323E-B1FB-4CD1-A40B-9A3660650DBD}" presName="hierChild4" presStyleCnt="0"/>
      <dgm:spPr/>
    </dgm:pt>
    <dgm:pt modelId="{7262496A-55DD-4B77-A921-B4226D3F38CB}" type="pres">
      <dgm:prSet presAssocID="{193F323E-B1FB-4CD1-A40B-9A3660650DBD}" presName="hierChild5" presStyleCnt="0"/>
      <dgm:spPr/>
    </dgm:pt>
    <dgm:pt modelId="{B364E298-2643-4BBA-BC6D-B5D059666336}" type="pres">
      <dgm:prSet presAssocID="{2D92E12F-77D9-4ECE-95BE-DCDE78E9AEDD}" presName="hierChild5" presStyleCnt="0"/>
      <dgm:spPr/>
    </dgm:pt>
    <dgm:pt modelId="{6EE35BD0-C577-4F00-BC7A-FF52CFC13AB1}" type="pres">
      <dgm:prSet presAssocID="{E146B271-30CF-4A3E-8F17-DCA619ED3ECF}" presName="Name37" presStyleLbl="parChTrans1D2" presStyleIdx="3" presStyleCnt="4"/>
      <dgm:spPr/>
    </dgm:pt>
    <dgm:pt modelId="{E8342016-603C-4AC6-B8F7-85F2F4C9604B}" type="pres">
      <dgm:prSet presAssocID="{5E3BF6D4-E7D7-4780-AC52-50BF1F16DB9C}" presName="hierRoot2" presStyleCnt="0">
        <dgm:presLayoutVars>
          <dgm:hierBranch val="init"/>
        </dgm:presLayoutVars>
      </dgm:prSet>
      <dgm:spPr/>
    </dgm:pt>
    <dgm:pt modelId="{EEC8C13D-791A-4B0C-A001-DC56A87E9EA0}" type="pres">
      <dgm:prSet presAssocID="{5E3BF6D4-E7D7-4780-AC52-50BF1F16DB9C}" presName="rootComposite" presStyleCnt="0"/>
      <dgm:spPr/>
    </dgm:pt>
    <dgm:pt modelId="{54379C76-2589-41A2-A144-3B885F8735F9}" type="pres">
      <dgm:prSet presAssocID="{5E3BF6D4-E7D7-4780-AC52-50BF1F16DB9C}" presName="rootText" presStyleLbl="node1" presStyleIdx="6" presStyleCnt="8">
        <dgm:presLayoutVars>
          <dgm:chMax/>
          <dgm:chPref val="3"/>
        </dgm:presLayoutVars>
      </dgm:prSet>
      <dgm:spPr/>
    </dgm:pt>
    <dgm:pt modelId="{0099A25D-98DC-4FF9-9A5E-ABFEEE3CD961}" type="pres">
      <dgm:prSet presAssocID="{5E3BF6D4-E7D7-4780-AC52-50BF1F16DB9C}" presName="titleText2" presStyleLbl="fgAcc1" presStyleIdx="6" presStyleCnt="8" custScaleX="94382" custScaleY="157783">
        <dgm:presLayoutVars>
          <dgm:chMax val="0"/>
          <dgm:chPref val="0"/>
        </dgm:presLayoutVars>
      </dgm:prSet>
      <dgm:spPr/>
    </dgm:pt>
    <dgm:pt modelId="{280F5D46-B614-467F-9CE7-96213BD1FA3D}" type="pres">
      <dgm:prSet presAssocID="{5E3BF6D4-E7D7-4780-AC52-50BF1F16DB9C}" presName="rootConnector" presStyleLbl="node2" presStyleIdx="0" presStyleCnt="0"/>
      <dgm:spPr/>
    </dgm:pt>
    <dgm:pt modelId="{0BDAC951-7475-4C6C-BA97-3D7F85661FE5}" type="pres">
      <dgm:prSet presAssocID="{5E3BF6D4-E7D7-4780-AC52-50BF1F16DB9C}" presName="hierChild4" presStyleCnt="0"/>
      <dgm:spPr/>
    </dgm:pt>
    <dgm:pt modelId="{94BF1E98-2162-4963-BE6A-0758FFB860D5}" type="pres">
      <dgm:prSet presAssocID="{43CA3B8C-394F-49E8-84C1-EB6C505F97D0}" presName="Name37" presStyleLbl="parChTrans1D3" presStyleIdx="3" presStyleCnt="4"/>
      <dgm:spPr/>
    </dgm:pt>
    <dgm:pt modelId="{BE7243E8-70EE-4F9A-BC2B-3E961AE073E4}" type="pres">
      <dgm:prSet presAssocID="{1FCAAF70-4E96-4193-83C7-076A752ED3A9}" presName="hierRoot2" presStyleCnt="0">
        <dgm:presLayoutVars>
          <dgm:hierBranch val="init"/>
        </dgm:presLayoutVars>
      </dgm:prSet>
      <dgm:spPr/>
    </dgm:pt>
    <dgm:pt modelId="{FB1D0BEB-257B-4012-9422-CE5CE407ED0F}" type="pres">
      <dgm:prSet presAssocID="{1FCAAF70-4E96-4193-83C7-076A752ED3A9}" presName="rootComposite" presStyleCnt="0"/>
      <dgm:spPr/>
    </dgm:pt>
    <dgm:pt modelId="{E4B18E04-25B5-404C-B955-EC01881BFC0E}" type="pres">
      <dgm:prSet presAssocID="{1FCAAF70-4E96-4193-83C7-076A752ED3A9}" presName="rootText" presStyleLbl="node1" presStyleIdx="7" presStyleCnt="8">
        <dgm:presLayoutVars>
          <dgm:chMax/>
          <dgm:chPref val="3"/>
        </dgm:presLayoutVars>
      </dgm:prSet>
      <dgm:spPr/>
    </dgm:pt>
    <dgm:pt modelId="{BEA2DB1D-30A9-42D0-A739-95D7588660CD}" type="pres">
      <dgm:prSet presAssocID="{1FCAAF70-4E96-4193-83C7-076A752ED3A9}" presName="titleText2" presStyleLbl="fgAcc1" presStyleIdx="7" presStyleCnt="8" custScaleX="115919" custScaleY="300774" custLinFactY="17032" custLinFactNeighborX="13185" custLinFactNeighborY="100000">
        <dgm:presLayoutVars>
          <dgm:chMax val="0"/>
          <dgm:chPref val="0"/>
        </dgm:presLayoutVars>
      </dgm:prSet>
      <dgm:spPr/>
    </dgm:pt>
    <dgm:pt modelId="{50DA4B8D-31D4-44B9-926F-CC19959604C5}" type="pres">
      <dgm:prSet presAssocID="{1FCAAF70-4E96-4193-83C7-076A752ED3A9}" presName="rootConnector" presStyleLbl="node3" presStyleIdx="0" presStyleCnt="0"/>
      <dgm:spPr/>
    </dgm:pt>
    <dgm:pt modelId="{F8E6D0AB-9259-48C5-B479-7C4A95462A90}" type="pres">
      <dgm:prSet presAssocID="{1FCAAF70-4E96-4193-83C7-076A752ED3A9}" presName="hierChild4" presStyleCnt="0"/>
      <dgm:spPr/>
    </dgm:pt>
    <dgm:pt modelId="{459C6C1A-C35A-404A-8150-6D6028F3FFA6}" type="pres">
      <dgm:prSet presAssocID="{1FCAAF70-4E96-4193-83C7-076A752ED3A9}" presName="hierChild5" presStyleCnt="0"/>
      <dgm:spPr/>
    </dgm:pt>
    <dgm:pt modelId="{96A5E08B-BADA-4E1E-9E6C-F52589436511}" type="pres">
      <dgm:prSet presAssocID="{5E3BF6D4-E7D7-4780-AC52-50BF1F16DB9C}" presName="hierChild5" presStyleCnt="0"/>
      <dgm:spPr/>
    </dgm:pt>
    <dgm:pt modelId="{75F16979-0BFE-420B-A1F6-E0EE5D107144}" type="pres">
      <dgm:prSet presAssocID="{53A8AACF-8586-4723-8273-AC1B5460DD86}" presName="hierChild3" presStyleCnt="0"/>
      <dgm:spPr/>
    </dgm:pt>
  </dgm:ptLst>
  <dgm:cxnLst>
    <dgm:cxn modelId="{349FEC00-C896-4590-8E2B-6F2B0A73E6D0}" type="presOf" srcId="{D783643D-F662-41EC-AFF4-EED9F0247A1F}" destId="{640097D3-8180-488B-9C1D-5D145212B2E7}" srcOrd="1" destOrd="0" presId="urn:microsoft.com/office/officeart/2008/layout/NameandTitleOrganizationalChart"/>
    <dgm:cxn modelId="{4145EF03-5CD4-41B4-BCD9-E88AFDEAFF1F}" type="presOf" srcId="{99843868-F730-4B17-885B-D8F7ED728DF2}" destId="{7E0655C7-F726-419A-B80A-24E35BBEF647}" srcOrd="0" destOrd="0" presId="urn:microsoft.com/office/officeart/2008/layout/NameandTitleOrganizationalChart"/>
    <dgm:cxn modelId="{6FE54C04-7185-45D1-B0C2-2C708233C9A1}" srcId="{E7C0A0EE-B77E-439E-9691-B38981041A90}" destId="{53A8AACF-8586-4723-8273-AC1B5460DD86}" srcOrd="0" destOrd="0" parTransId="{5B6382F0-A0F0-417C-B35C-D6C304681559}" sibTransId="{B1D646BA-56C9-4FCA-B815-643909F94818}"/>
    <dgm:cxn modelId="{5A487005-D7A5-4D13-95DF-AE15B009EAC8}" type="presOf" srcId="{89DFB6FE-BF4B-4ADF-9CF2-1C1317219F52}" destId="{AAB23561-33E0-442A-A7CF-95D640E8DE81}" srcOrd="0" destOrd="0" presId="urn:microsoft.com/office/officeart/2008/layout/NameandTitleOrganizationalChart"/>
    <dgm:cxn modelId="{B0DDF805-A72D-4AF6-9E25-069FF4B294F5}" type="presOf" srcId="{B28B09BC-CCAC-40CF-B119-475201CE710D}" destId="{C607A5E3-D961-4C98-8C18-AA5AE78A9BA7}" srcOrd="0" destOrd="0" presId="urn:microsoft.com/office/officeart/2008/layout/NameandTitleOrganizationalChart"/>
    <dgm:cxn modelId="{5311890C-10BB-44B2-BCB9-28396D0D24C7}" srcId="{53A8AACF-8586-4723-8273-AC1B5460DD86}" destId="{2D92E12F-77D9-4ECE-95BE-DCDE78E9AEDD}" srcOrd="2" destOrd="0" parTransId="{CD8AE2BC-CB9F-4168-888E-CEEF10D54FA3}" sibTransId="{8C168CBA-AA48-4A46-B80E-652CF21E296E}"/>
    <dgm:cxn modelId="{A3A52F17-F0DB-4F22-A03E-44EAA3F25B28}" type="presOf" srcId="{DA107440-B076-48CE-8DC4-721F534A46BB}" destId="{CB4CE48C-3CA0-478C-89C0-42892F8201D1}" srcOrd="0" destOrd="0" presId="urn:microsoft.com/office/officeart/2008/layout/NameandTitleOrganizationalChart"/>
    <dgm:cxn modelId="{5FF5921B-ED64-48D4-A8A0-B7B078339FE8}" type="presOf" srcId="{B1D646BA-56C9-4FCA-B815-643909F94818}" destId="{1AA92BA4-46C0-490A-B593-D9EBA210BCA8}" srcOrd="0" destOrd="0" presId="urn:microsoft.com/office/officeart/2008/layout/NameandTitleOrganizationalChart"/>
    <dgm:cxn modelId="{E1065021-A1C2-4CAC-9059-8684FC0DE252}" type="presOf" srcId="{8C168CBA-AA48-4A46-B80E-652CF21E296E}" destId="{E1DBEE06-39DD-4634-B1BC-410A95D19BDC}" srcOrd="0" destOrd="0" presId="urn:microsoft.com/office/officeart/2008/layout/NameandTitleOrganizationalChart"/>
    <dgm:cxn modelId="{7690A322-8015-4350-8E20-D3AA73499069}" type="presOf" srcId="{193F323E-B1FB-4CD1-A40B-9A3660650DBD}" destId="{3DFA2020-3951-4938-9828-2761B4336419}" srcOrd="0" destOrd="0" presId="urn:microsoft.com/office/officeart/2008/layout/NameandTitleOrganizationalChart"/>
    <dgm:cxn modelId="{CC684B23-DC02-4217-8D2D-C10AC615B42A}" type="presOf" srcId="{95D8A1F7-F9FD-4CAB-AC0A-D894DEBAB0C7}" destId="{0BBA8721-16F4-4C58-9462-5C123371B8EA}" srcOrd="1" destOrd="0" presId="urn:microsoft.com/office/officeart/2008/layout/NameandTitleOrganizationalChart"/>
    <dgm:cxn modelId="{ABABAE23-22C7-465F-95A9-1DDC792DFE0B}" type="presOf" srcId="{7AC2E77C-F481-445E-A971-C5BDCBB5C87B}" destId="{FB2FE422-4546-4BD0-B082-425C41DC8002}" srcOrd="0" destOrd="0" presId="urn:microsoft.com/office/officeart/2008/layout/NameandTitleOrganizationalChart"/>
    <dgm:cxn modelId="{2B3A5530-C3CF-4E87-A4F5-48D3AE6842E9}" type="presOf" srcId="{D6A883E2-EAAD-4BDB-9F6C-715CFEAF7F56}" destId="{4FA383EF-0E3D-4A04-BEF1-5B9C85DA071B}" srcOrd="1" destOrd="0" presId="urn:microsoft.com/office/officeart/2008/layout/NameandTitleOrganizationalChart"/>
    <dgm:cxn modelId="{8ABB273A-6BFD-45A3-BDE6-B1D874771B00}" type="presOf" srcId="{D783643D-F662-41EC-AFF4-EED9F0247A1F}" destId="{934EA1B2-CD5B-4FF7-BE7D-6B8C6938E253}" srcOrd="0" destOrd="0" presId="urn:microsoft.com/office/officeart/2008/layout/NameandTitleOrganizationalChart"/>
    <dgm:cxn modelId="{82A1D53B-17B3-4754-B1B5-4ABDE962B49A}" type="presOf" srcId="{574017D3-2711-4A9F-B948-250A234AA50A}" destId="{3098569A-5C2F-47F0-9458-4555E72DA756}" srcOrd="1" destOrd="0" presId="urn:microsoft.com/office/officeart/2008/layout/NameandTitleOrganizationalChart"/>
    <dgm:cxn modelId="{311A715B-5A98-4326-972C-42D54A6067AE}" type="presOf" srcId="{D31738DD-8939-454E-AB48-139E038E18DE}" destId="{D9DF7246-B247-492D-A3B8-A2787D0747F2}" srcOrd="0" destOrd="0" presId="urn:microsoft.com/office/officeart/2008/layout/NameandTitleOrganizationalChart"/>
    <dgm:cxn modelId="{BD16645E-4737-4A66-8987-D67C2294D539}" type="presOf" srcId="{574017D3-2711-4A9F-B948-250A234AA50A}" destId="{C4F58CBC-F693-43F7-AC53-133F0FCDC864}" srcOrd="0" destOrd="0" presId="urn:microsoft.com/office/officeart/2008/layout/NameandTitleOrganizationalChart"/>
    <dgm:cxn modelId="{41DD8164-FAF4-4E0B-A305-305F415E9C57}" srcId="{5E3BF6D4-E7D7-4780-AC52-50BF1F16DB9C}" destId="{1FCAAF70-4E96-4193-83C7-076A752ED3A9}" srcOrd="0" destOrd="0" parTransId="{43CA3B8C-394F-49E8-84C1-EB6C505F97D0}" sibTransId="{7691F815-5A12-4A42-8A21-654D46F029FE}"/>
    <dgm:cxn modelId="{AF00A464-6826-43D3-9EB0-B07B36850902}" srcId="{53A8AACF-8586-4723-8273-AC1B5460DD86}" destId="{5E3BF6D4-E7D7-4780-AC52-50BF1F16DB9C}" srcOrd="3" destOrd="0" parTransId="{E146B271-30CF-4A3E-8F17-DCA619ED3ECF}" sibTransId="{BE38C96F-57AF-4FB1-A675-1194B2BC5D0D}"/>
    <dgm:cxn modelId="{0FCFA764-D91B-4668-86B7-D8BDBF794DD1}" type="presOf" srcId="{D6A883E2-EAAD-4BDB-9F6C-715CFEAF7F56}" destId="{6522A5A0-2F53-4F4B-8775-D073461DE7D0}" srcOrd="0" destOrd="0" presId="urn:microsoft.com/office/officeart/2008/layout/NameandTitleOrganizationalChart"/>
    <dgm:cxn modelId="{7338AF67-F6DA-48DE-B8C9-A8BF022734B9}" type="presOf" srcId="{1FCAAF70-4E96-4193-83C7-076A752ED3A9}" destId="{50DA4B8D-31D4-44B9-926F-CC19959604C5}" srcOrd="1" destOrd="0" presId="urn:microsoft.com/office/officeart/2008/layout/NameandTitleOrganizationalChart"/>
    <dgm:cxn modelId="{F21FED47-BC3A-487A-8E34-F4016078AE48}" type="presOf" srcId="{BE38C96F-57AF-4FB1-A675-1194B2BC5D0D}" destId="{0099A25D-98DC-4FF9-9A5E-ABFEEE3CD961}" srcOrd="0" destOrd="0" presId="urn:microsoft.com/office/officeart/2008/layout/NameandTitleOrganizationalChart"/>
    <dgm:cxn modelId="{5B53F34D-3261-40C3-A980-70E016C2B858}" srcId="{53A8AACF-8586-4723-8273-AC1B5460DD86}" destId="{D783643D-F662-41EC-AFF4-EED9F0247A1F}" srcOrd="1" destOrd="0" parTransId="{7AC2E77C-F481-445E-A971-C5BDCBB5C87B}" sibTransId="{D31738DD-8939-454E-AB48-139E038E18DE}"/>
    <dgm:cxn modelId="{2315D656-4B1C-4E55-9FE5-064C89FBE298}" type="presOf" srcId="{95D8A1F7-F9FD-4CAB-AC0A-D894DEBAB0C7}" destId="{2B5482D1-ABE3-4862-8854-ABCE66F66067}" srcOrd="0" destOrd="0" presId="urn:microsoft.com/office/officeart/2008/layout/NameandTitleOrganizationalChart"/>
    <dgm:cxn modelId="{67638358-22C5-4FED-B0D3-43B0A58BF894}" type="presOf" srcId="{193F323E-B1FB-4CD1-A40B-9A3660650DBD}" destId="{DB24EB8D-0DDB-4977-AE76-FD829A7ACA7D}" srcOrd="1" destOrd="0" presId="urn:microsoft.com/office/officeart/2008/layout/NameandTitleOrganizationalChart"/>
    <dgm:cxn modelId="{3A596980-049E-48DA-B2AF-7748B12A0C37}" srcId="{D783643D-F662-41EC-AFF4-EED9F0247A1F}" destId="{D6A883E2-EAAD-4BDB-9F6C-715CFEAF7F56}" srcOrd="0" destOrd="0" parTransId="{B8EE0158-DAAD-4C22-9601-3C16D619C4AC}" sibTransId="{32448AA5-3EEB-4AAD-9E6B-5FB201A60931}"/>
    <dgm:cxn modelId="{5118C181-EDCB-4B22-BB13-77C1F4D213B0}" type="presOf" srcId="{E7C0A0EE-B77E-439E-9691-B38981041A90}" destId="{89719B47-1A3E-4E8E-A09B-8613A7290B73}" srcOrd="0" destOrd="0" presId="urn:microsoft.com/office/officeart/2008/layout/NameandTitleOrganizationalChart"/>
    <dgm:cxn modelId="{23B4E281-6080-434D-9E2C-AD7878505A90}" srcId="{95D8A1F7-F9FD-4CAB-AC0A-D894DEBAB0C7}" destId="{574017D3-2711-4A9F-B948-250A234AA50A}" srcOrd="0" destOrd="0" parTransId="{9949EE62-E8DB-487B-A786-534D11BBBB45}" sibTransId="{6C38E0AE-68E0-4951-86F5-4771A369AD36}"/>
    <dgm:cxn modelId="{E4DA5685-8059-4939-AFD5-3BFE86C80599}" srcId="{53A8AACF-8586-4723-8273-AC1B5460DD86}" destId="{95D8A1F7-F9FD-4CAB-AC0A-D894DEBAB0C7}" srcOrd="0" destOrd="0" parTransId="{99843868-F730-4B17-885B-D8F7ED728DF2}" sibTransId="{B28B09BC-CCAC-40CF-B119-475201CE710D}"/>
    <dgm:cxn modelId="{06340D8B-A997-4E30-BB58-CBE6A58DC45C}" type="presOf" srcId="{B8EE0158-DAAD-4C22-9601-3C16D619C4AC}" destId="{E68D43C6-879A-4D33-890A-838D424FCEA2}" srcOrd="0" destOrd="0" presId="urn:microsoft.com/office/officeart/2008/layout/NameandTitleOrganizationalChart"/>
    <dgm:cxn modelId="{CF18BF8E-3677-4D6E-86D8-A55699502D8E}" type="presOf" srcId="{6C38E0AE-68E0-4951-86F5-4771A369AD36}" destId="{98F769FA-02CE-467A-B539-7FA20C345384}" srcOrd="0" destOrd="0" presId="urn:microsoft.com/office/officeart/2008/layout/NameandTitleOrganizationalChart"/>
    <dgm:cxn modelId="{A95A67AD-3923-4F2D-8339-528BDCFBA803}" type="presOf" srcId="{1FCAAF70-4E96-4193-83C7-076A752ED3A9}" destId="{E4B18E04-25B5-404C-B955-EC01881BFC0E}" srcOrd="0" destOrd="0" presId="urn:microsoft.com/office/officeart/2008/layout/NameandTitleOrganizationalChart"/>
    <dgm:cxn modelId="{53F0F6B7-20DA-4183-90AA-7DD318E89C62}" type="presOf" srcId="{2D92E12F-77D9-4ECE-95BE-DCDE78E9AEDD}" destId="{B434108D-C83F-44A1-ADF1-6E2FE8DF9997}" srcOrd="0" destOrd="0" presId="urn:microsoft.com/office/officeart/2008/layout/NameandTitleOrganizationalChart"/>
    <dgm:cxn modelId="{5960ADBF-F8CA-4BF7-85CF-258A117D8806}" type="presOf" srcId="{2D92E12F-77D9-4ECE-95BE-DCDE78E9AEDD}" destId="{97EAB91A-3556-4090-B264-FD49A8E21A13}" srcOrd="1" destOrd="0" presId="urn:microsoft.com/office/officeart/2008/layout/NameandTitleOrganizationalChart"/>
    <dgm:cxn modelId="{6BA3A0CE-7FB9-4335-B88C-AAB5C72E5268}" type="presOf" srcId="{E146B271-30CF-4A3E-8F17-DCA619ED3ECF}" destId="{6EE35BD0-C577-4F00-BC7A-FF52CFC13AB1}" srcOrd="0" destOrd="0" presId="urn:microsoft.com/office/officeart/2008/layout/NameandTitleOrganizationalChart"/>
    <dgm:cxn modelId="{CCF321D6-771D-4227-B7AF-8DD685E81B11}" type="presOf" srcId="{43CA3B8C-394F-49E8-84C1-EB6C505F97D0}" destId="{94BF1E98-2162-4963-BE6A-0758FFB860D5}" srcOrd="0" destOrd="0" presId="urn:microsoft.com/office/officeart/2008/layout/NameandTitleOrganizationalChart"/>
    <dgm:cxn modelId="{DDC539D8-8BE1-4037-AE19-14996CB527E6}" type="presOf" srcId="{53A8AACF-8586-4723-8273-AC1B5460DD86}" destId="{88706504-F493-40A6-991C-808E770243E4}" srcOrd="1" destOrd="0" presId="urn:microsoft.com/office/officeart/2008/layout/NameandTitleOrganizationalChart"/>
    <dgm:cxn modelId="{93D278E0-3ACD-464F-846B-927548C8C3BA}" type="presOf" srcId="{CD8AE2BC-CB9F-4168-888E-CEEF10D54FA3}" destId="{B9A9A300-77A5-488E-B7C9-FA3554826E05}" srcOrd="0" destOrd="0" presId="urn:microsoft.com/office/officeart/2008/layout/NameandTitleOrganizationalChart"/>
    <dgm:cxn modelId="{A84F94E1-100E-48D5-8C1D-9B837D456A84}" type="presOf" srcId="{5E3BF6D4-E7D7-4780-AC52-50BF1F16DB9C}" destId="{54379C76-2589-41A2-A144-3B885F8735F9}" srcOrd="0" destOrd="0" presId="urn:microsoft.com/office/officeart/2008/layout/NameandTitleOrganizationalChart"/>
    <dgm:cxn modelId="{6C4202E8-BAFD-4C24-84F5-10F7917D3661}" type="presOf" srcId="{7691F815-5A12-4A42-8A21-654D46F029FE}" destId="{BEA2DB1D-30A9-42D0-A739-95D7588660CD}" srcOrd="0" destOrd="0" presId="urn:microsoft.com/office/officeart/2008/layout/NameandTitleOrganizationalChart"/>
    <dgm:cxn modelId="{08A467ED-FDBF-40AE-86A1-8E3B5939CCF5}" type="presOf" srcId="{9949EE62-E8DB-487B-A786-534D11BBBB45}" destId="{E0F40AD1-9F0B-434A-854C-9F9B4077099C}" srcOrd="0" destOrd="0" presId="urn:microsoft.com/office/officeart/2008/layout/NameandTitleOrganizationalChart"/>
    <dgm:cxn modelId="{00E896ED-3F92-4A16-8CD1-7AA66DA1B900}" type="presOf" srcId="{32448AA5-3EEB-4AAD-9E6B-5FB201A60931}" destId="{A2C2A429-7378-4581-BC3E-02E1A6A338B5}" srcOrd="0" destOrd="0" presId="urn:microsoft.com/office/officeart/2008/layout/NameandTitleOrganizationalChart"/>
    <dgm:cxn modelId="{346A73F7-EB34-4278-8B4B-F58CAC6F1734}" type="presOf" srcId="{5E3BF6D4-E7D7-4780-AC52-50BF1F16DB9C}" destId="{280F5D46-B614-467F-9CE7-96213BD1FA3D}" srcOrd="1" destOrd="0" presId="urn:microsoft.com/office/officeart/2008/layout/NameandTitleOrganizationalChart"/>
    <dgm:cxn modelId="{D6CF08FB-AA24-46C0-B9A8-B46AAD2C1DDF}" srcId="{2D92E12F-77D9-4ECE-95BE-DCDE78E9AEDD}" destId="{193F323E-B1FB-4CD1-A40B-9A3660650DBD}" srcOrd="0" destOrd="0" parTransId="{89DFB6FE-BF4B-4ADF-9CF2-1C1317219F52}" sibTransId="{DA107440-B076-48CE-8DC4-721F534A46BB}"/>
    <dgm:cxn modelId="{378E65FD-15EF-4C17-BAD7-95BA1DE1C604}" type="presOf" srcId="{53A8AACF-8586-4723-8273-AC1B5460DD86}" destId="{8D2C9387-B462-416C-ADDF-2D369D37409E}" srcOrd="0" destOrd="0" presId="urn:microsoft.com/office/officeart/2008/layout/NameandTitleOrganizationalChart"/>
    <dgm:cxn modelId="{BA38A48C-9F52-4875-B1C0-4981588DF784}" type="presParOf" srcId="{89719B47-1A3E-4E8E-A09B-8613A7290B73}" destId="{B9FB92C9-2A20-4286-9EEC-85C309FE8719}" srcOrd="0" destOrd="0" presId="urn:microsoft.com/office/officeart/2008/layout/NameandTitleOrganizationalChart"/>
    <dgm:cxn modelId="{5B20B8DB-CB5E-43C6-9AFF-50BF6AD30A04}" type="presParOf" srcId="{B9FB92C9-2A20-4286-9EEC-85C309FE8719}" destId="{2ADF7374-89F4-4ACF-90EE-881C16235FE8}" srcOrd="0" destOrd="0" presId="urn:microsoft.com/office/officeart/2008/layout/NameandTitleOrganizationalChart"/>
    <dgm:cxn modelId="{041D913E-44A0-45C6-B45B-429C68727D27}" type="presParOf" srcId="{2ADF7374-89F4-4ACF-90EE-881C16235FE8}" destId="{8D2C9387-B462-416C-ADDF-2D369D37409E}" srcOrd="0" destOrd="0" presId="urn:microsoft.com/office/officeart/2008/layout/NameandTitleOrganizationalChart"/>
    <dgm:cxn modelId="{E8D59EA9-5971-4776-9F53-17AD3F311F02}" type="presParOf" srcId="{2ADF7374-89F4-4ACF-90EE-881C16235FE8}" destId="{1AA92BA4-46C0-490A-B593-D9EBA210BCA8}" srcOrd="1" destOrd="0" presId="urn:microsoft.com/office/officeart/2008/layout/NameandTitleOrganizationalChart"/>
    <dgm:cxn modelId="{F3F971C1-91E4-4325-81D6-6058BF21E81B}" type="presParOf" srcId="{2ADF7374-89F4-4ACF-90EE-881C16235FE8}" destId="{88706504-F493-40A6-991C-808E770243E4}" srcOrd="2" destOrd="0" presId="urn:microsoft.com/office/officeart/2008/layout/NameandTitleOrganizationalChart"/>
    <dgm:cxn modelId="{A7218BDF-AC4C-40F7-8FA9-03223A2357ED}" type="presParOf" srcId="{B9FB92C9-2A20-4286-9EEC-85C309FE8719}" destId="{4BCB84F8-76B9-4F35-9478-C602D558047E}" srcOrd="1" destOrd="0" presId="urn:microsoft.com/office/officeart/2008/layout/NameandTitleOrganizationalChart"/>
    <dgm:cxn modelId="{E06AD8C3-EB10-4E09-9A30-674A4B37D0E0}" type="presParOf" srcId="{4BCB84F8-76B9-4F35-9478-C602D558047E}" destId="{7E0655C7-F726-419A-B80A-24E35BBEF647}" srcOrd="0" destOrd="0" presId="urn:microsoft.com/office/officeart/2008/layout/NameandTitleOrganizationalChart"/>
    <dgm:cxn modelId="{5174AE74-58EB-4C33-8DE0-62B646E445E5}" type="presParOf" srcId="{4BCB84F8-76B9-4F35-9478-C602D558047E}" destId="{8CAC819F-DE81-4536-99F1-4EE3D65BC490}" srcOrd="1" destOrd="0" presId="urn:microsoft.com/office/officeart/2008/layout/NameandTitleOrganizationalChart"/>
    <dgm:cxn modelId="{FE5C45B5-3862-4477-B91F-A92440E6D531}" type="presParOf" srcId="{8CAC819F-DE81-4536-99F1-4EE3D65BC490}" destId="{B0C0E83B-0EB5-4299-B580-EEF1DFA9CEF1}" srcOrd="0" destOrd="0" presId="urn:microsoft.com/office/officeart/2008/layout/NameandTitleOrganizationalChart"/>
    <dgm:cxn modelId="{35BAB5A1-1482-4828-AB0D-0D853A1F15FE}" type="presParOf" srcId="{B0C0E83B-0EB5-4299-B580-EEF1DFA9CEF1}" destId="{2B5482D1-ABE3-4862-8854-ABCE66F66067}" srcOrd="0" destOrd="0" presId="urn:microsoft.com/office/officeart/2008/layout/NameandTitleOrganizationalChart"/>
    <dgm:cxn modelId="{8EB15455-CE55-44A1-89F2-70D38D73CB81}" type="presParOf" srcId="{B0C0E83B-0EB5-4299-B580-EEF1DFA9CEF1}" destId="{C607A5E3-D961-4C98-8C18-AA5AE78A9BA7}" srcOrd="1" destOrd="0" presId="urn:microsoft.com/office/officeart/2008/layout/NameandTitleOrganizationalChart"/>
    <dgm:cxn modelId="{D3D1B571-54B3-40EE-87B5-6DE8CA8E01DA}" type="presParOf" srcId="{B0C0E83B-0EB5-4299-B580-EEF1DFA9CEF1}" destId="{0BBA8721-16F4-4C58-9462-5C123371B8EA}" srcOrd="2" destOrd="0" presId="urn:microsoft.com/office/officeart/2008/layout/NameandTitleOrganizationalChart"/>
    <dgm:cxn modelId="{66BA54C4-E53C-4732-889F-57B8D7B4984F}" type="presParOf" srcId="{8CAC819F-DE81-4536-99F1-4EE3D65BC490}" destId="{CFAB1CBB-8B00-451F-A8D4-8860A14AE461}" srcOrd="1" destOrd="0" presId="urn:microsoft.com/office/officeart/2008/layout/NameandTitleOrganizationalChart"/>
    <dgm:cxn modelId="{CC55F0CE-BA93-40D8-B6E1-F312860D96B4}" type="presParOf" srcId="{CFAB1CBB-8B00-451F-A8D4-8860A14AE461}" destId="{E0F40AD1-9F0B-434A-854C-9F9B4077099C}" srcOrd="0" destOrd="0" presId="urn:microsoft.com/office/officeart/2008/layout/NameandTitleOrganizationalChart"/>
    <dgm:cxn modelId="{EEF5712D-DDFC-41EC-BAA1-4E86387FDD7A}" type="presParOf" srcId="{CFAB1CBB-8B00-451F-A8D4-8860A14AE461}" destId="{9E96FD4C-5536-4787-A44C-832AD63503EC}" srcOrd="1" destOrd="0" presId="urn:microsoft.com/office/officeart/2008/layout/NameandTitleOrganizationalChart"/>
    <dgm:cxn modelId="{A3687ED2-6267-44BE-96B0-45711174960F}" type="presParOf" srcId="{9E96FD4C-5536-4787-A44C-832AD63503EC}" destId="{07E3B454-2531-4B3A-B0BA-5393FE15CA9D}" srcOrd="0" destOrd="0" presId="urn:microsoft.com/office/officeart/2008/layout/NameandTitleOrganizationalChart"/>
    <dgm:cxn modelId="{F851AF64-54A4-4F02-AD21-A32FCC64AE92}" type="presParOf" srcId="{07E3B454-2531-4B3A-B0BA-5393FE15CA9D}" destId="{C4F58CBC-F693-43F7-AC53-133F0FCDC864}" srcOrd="0" destOrd="0" presId="urn:microsoft.com/office/officeart/2008/layout/NameandTitleOrganizationalChart"/>
    <dgm:cxn modelId="{64F8F359-54F4-4528-A22C-1CBC5844084D}" type="presParOf" srcId="{07E3B454-2531-4B3A-B0BA-5393FE15CA9D}" destId="{98F769FA-02CE-467A-B539-7FA20C345384}" srcOrd="1" destOrd="0" presId="urn:microsoft.com/office/officeart/2008/layout/NameandTitleOrganizationalChart"/>
    <dgm:cxn modelId="{4520B21A-882B-42B4-828C-D4B83C0016C3}" type="presParOf" srcId="{07E3B454-2531-4B3A-B0BA-5393FE15CA9D}" destId="{3098569A-5C2F-47F0-9458-4555E72DA756}" srcOrd="2" destOrd="0" presId="urn:microsoft.com/office/officeart/2008/layout/NameandTitleOrganizationalChart"/>
    <dgm:cxn modelId="{910C51B7-07F1-4958-AA5E-C0B82AE47658}" type="presParOf" srcId="{9E96FD4C-5536-4787-A44C-832AD63503EC}" destId="{FA37AEE3-79E7-46B4-B5FD-E127860A97AA}" srcOrd="1" destOrd="0" presId="urn:microsoft.com/office/officeart/2008/layout/NameandTitleOrganizationalChart"/>
    <dgm:cxn modelId="{5DE732B1-E16B-480F-9B04-9748B26AD60F}" type="presParOf" srcId="{9E96FD4C-5536-4787-A44C-832AD63503EC}" destId="{31515FD8-A915-45F2-A309-791A0E71DD43}" srcOrd="2" destOrd="0" presId="urn:microsoft.com/office/officeart/2008/layout/NameandTitleOrganizationalChart"/>
    <dgm:cxn modelId="{91A093B7-6BF7-4355-99FF-D30FA9FB05D7}" type="presParOf" srcId="{8CAC819F-DE81-4536-99F1-4EE3D65BC490}" destId="{88BD8301-ACF0-4208-A7C6-1B026544A659}" srcOrd="2" destOrd="0" presId="urn:microsoft.com/office/officeart/2008/layout/NameandTitleOrganizationalChart"/>
    <dgm:cxn modelId="{F5B967F0-110E-4ABC-AFDA-C598B1E052B0}" type="presParOf" srcId="{4BCB84F8-76B9-4F35-9478-C602D558047E}" destId="{FB2FE422-4546-4BD0-B082-425C41DC8002}" srcOrd="2" destOrd="0" presId="urn:microsoft.com/office/officeart/2008/layout/NameandTitleOrganizationalChart"/>
    <dgm:cxn modelId="{4558FB13-0440-4917-9AF2-1552FDF3B258}" type="presParOf" srcId="{4BCB84F8-76B9-4F35-9478-C602D558047E}" destId="{CB745F0B-1E32-4A47-9FB8-577B0502CA2B}" srcOrd="3" destOrd="0" presId="urn:microsoft.com/office/officeart/2008/layout/NameandTitleOrganizationalChart"/>
    <dgm:cxn modelId="{3DACC0C7-D893-4290-9F36-6E532C89DAEE}" type="presParOf" srcId="{CB745F0B-1E32-4A47-9FB8-577B0502CA2B}" destId="{5AD4E4E4-F5DE-4514-9EA9-EF5F713FDD7D}" srcOrd="0" destOrd="0" presId="urn:microsoft.com/office/officeart/2008/layout/NameandTitleOrganizationalChart"/>
    <dgm:cxn modelId="{9634BEF3-2B0F-4FE1-8441-BB92948577C9}" type="presParOf" srcId="{5AD4E4E4-F5DE-4514-9EA9-EF5F713FDD7D}" destId="{934EA1B2-CD5B-4FF7-BE7D-6B8C6938E253}" srcOrd="0" destOrd="0" presId="urn:microsoft.com/office/officeart/2008/layout/NameandTitleOrganizationalChart"/>
    <dgm:cxn modelId="{2FEC6F00-FEE0-490C-A89F-E82879B6CDA8}" type="presParOf" srcId="{5AD4E4E4-F5DE-4514-9EA9-EF5F713FDD7D}" destId="{D9DF7246-B247-492D-A3B8-A2787D0747F2}" srcOrd="1" destOrd="0" presId="urn:microsoft.com/office/officeart/2008/layout/NameandTitleOrganizationalChart"/>
    <dgm:cxn modelId="{0DD37FAC-0D8D-4F48-971F-82EE74073043}" type="presParOf" srcId="{5AD4E4E4-F5DE-4514-9EA9-EF5F713FDD7D}" destId="{640097D3-8180-488B-9C1D-5D145212B2E7}" srcOrd="2" destOrd="0" presId="urn:microsoft.com/office/officeart/2008/layout/NameandTitleOrganizationalChart"/>
    <dgm:cxn modelId="{E4324130-FD99-4914-A564-65F50790F182}" type="presParOf" srcId="{CB745F0B-1E32-4A47-9FB8-577B0502CA2B}" destId="{2334BCEB-3579-438C-97E9-B37C7F786C03}" srcOrd="1" destOrd="0" presId="urn:microsoft.com/office/officeart/2008/layout/NameandTitleOrganizationalChart"/>
    <dgm:cxn modelId="{748C1ED5-D7F0-4EFE-99E4-54558E1D2CAF}" type="presParOf" srcId="{2334BCEB-3579-438C-97E9-B37C7F786C03}" destId="{E68D43C6-879A-4D33-890A-838D424FCEA2}" srcOrd="0" destOrd="0" presId="urn:microsoft.com/office/officeart/2008/layout/NameandTitleOrganizationalChart"/>
    <dgm:cxn modelId="{1E0EEF6D-A819-4F1E-9303-8E041C26F10A}" type="presParOf" srcId="{2334BCEB-3579-438C-97E9-B37C7F786C03}" destId="{3F17ABF0-5C46-4A86-8BA4-9847B8625A20}" srcOrd="1" destOrd="0" presId="urn:microsoft.com/office/officeart/2008/layout/NameandTitleOrganizationalChart"/>
    <dgm:cxn modelId="{7F2B2DA9-5FBC-4084-954B-6BAAEAFD2FE0}" type="presParOf" srcId="{3F17ABF0-5C46-4A86-8BA4-9847B8625A20}" destId="{299ACD76-C76E-4255-B8F2-8B7CE527F577}" srcOrd="0" destOrd="0" presId="urn:microsoft.com/office/officeart/2008/layout/NameandTitleOrganizationalChart"/>
    <dgm:cxn modelId="{FE58A237-0574-457C-8677-96CA7409A912}" type="presParOf" srcId="{299ACD76-C76E-4255-B8F2-8B7CE527F577}" destId="{6522A5A0-2F53-4F4B-8775-D073461DE7D0}" srcOrd="0" destOrd="0" presId="urn:microsoft.com/office/officeart/2008/layout/NameandTitleOrganizationalChart"/>
    <dgm:cxn modelId="{EAF24D08-0089-47E4-B42F-6B04A3500420}" type="presParOf" srcId="{299ACD76-C76E-4255-B8F2-8B7CE527F577}" destId="{A2C2A429-7378-4581-BC3E-02E1A6A338B5}" srcOrd="1" destOrd="0" presId="urn:microsoft.com/office/officeart/2008/layout/NameandTitleOrganizationalChart"/>
    <dgm:cxn modelId="{6E034603-B6D7-4A33-B4B8-61C0B92D0BCA}" type="presParOf" srcId="{299ACD76-C76E-4255-B8F2-8B7CE527F577}" destId="{4FA383EF-0E3D-4A04-BEF1-5B9C85DA071B}" srcOrd="2" destOrd="0" presId="urn:microsoft.com/office/officeart/2008/layout/NameandTitleOrganizationalChart"/>
    <dgm:cxn modelId="{B81F4EC7-14B8-4A5D-87D4-69AB350E059B}" type="presParOf" srcId="{3F17ABF0-5C46-4A86-8BA4-9847B8625A20}" destId="{487E7289-9425-4B72-8767-4053C30F6E69}" srcOrd="1" destOrd="0" presId="urn:microsoft.com/office/officeart/2008/layout/NameandTitleOrganizationalChart"/>
    <dgm:cxn modelId="{045BA853-B61F-4ABE-BC96-8AAC17B324F2}" type="presParOf" srcId="{3F17ABF0-5C46-4A86-8BA4-9847B8625A20}" destId="{9792E3EF-18A9-4055-B27A-C22EF74A3017}" srcOrd="2" destOrd="0" presId="urn:microsoft.com/office/officeart/2008/layout/NameandTitleOrganizationalChart"/>
    <dgm:cxn modelId="{971F149D-2099-4A92-8479-1B7B82695A83}" type="presParOf" srcId="{CB745F0B-1E32-4A47-9FB8-577B0502CA2B}" destId="{5C464BE0-926C-45BC-940D-A5CC9FDB0621}" srcOrd="2" destOrd="0" presId="urn:microsoft.com/office/officeart/2008/layout/NameandTitleOrganizationalChart"/>
    <dgm:cxn modelId="{E1524855-3A03-4DC7-B878-7D865FBE82F1}" type="presParOf" srcId="{4BCB84F8-76B9-4F35-9478-C602D558047E}" destId="{B9A9A300-77A5-488E-B7C9-FA3554826E05}" srcOrd="4" destOrd="0" presId="urn:microsoft.com/office/officeart/2008/layout/NameandTitleOrganizationalChart"/>
    <dgm:cxn modelId="{CCE64F7F-A824-451B-9D36-10C6C07E8EF6}" type="presParOf" srcId="{4BCB84F8-76B9-4F35-9478-C602D558047E}" destId="{E351CFDA-C7E4-4947-83AA-0426A281EF26}" srcOrd="5" destOrd="0" presId="urn:microsoft.com/office/officeart/2008/layout/NameandTitleOrganizationalChart"/>
    <dgm:cxn modelId="{55A7CB9E-184D-4128-991C-82F1A8CE6372}" type="presParOf" srcId="{E351CFDA-C7E4-4947-83AA-0426A281EF26}" destId="{465895C5-CB4A-46A5-A37D-8706F5A001C8}" srcOrd="0" destOrd="0" presId="urn:microsoft.com/office/officeart/2008/layout/NameandTitleOrganizationalChart"/>
    <dgm:cxn modelId="{0F5538C7-3000-4906-8F67-A5A23B9340A2}" type="presParOf" srcId="{465895C5-CB4A-46A5-A37D-8706F5A001C8}" destId="{B434108D-C83F-44A1-ADF1-6E2FE8DF9997}" srcOrd="0" destOrd="0" presId="urn:microsoft.com/office/officeart/2008/layout/NameandTitleOrganizationalChart"/>
    <dgm:cxn modelId="{D6E93D14-4248-495E-9943-45F4BA35A6B2}" type="presParOf" srcId="{465895C5-CB4A-46A5-A37D-8706F5A001C8}" destId="{E1DBEE06-39DD-4634-B1BC-410A95D19BDC}" srcOrd="1" destOrd="0" presId="urn:microsoft.com/office/officeart/2008/layout/NameandTitleOrganizationalChart"/>
    <dgm:cxn modelId="{5EF9F9CD-FC63-4D3F-8FE6-820AE33FDA13}" type="presParOf" srcId="{465895C5-CB4A-46A5-A37D-8706F5A001C8}" destId="{97EAB91A-3556-4090-B264-FD49A8E21A13}" srcOrd="2" destOrd="0" presId="urn:microsoft.com/office/officeart/2008/layout/NameandTitleOrganizationalChart"/>
    <dgm:cxn modelId="{88134ACC-6ED5-43A8-B942-4E9FDDC0BACA}" type="presParOf" srcId="{E351CFDA-C7E4-4947-83AA-0426A281EF26}" destId="{06DA280A-A83C-451D-AF7D-69A3620EC836}" srcOrd="1" destOrd="0" presId="urn:microsoft.com/office/officeart/2008/layout/NameandTitleOrganizationalChart"/>
    <dgm:cxn modelId="{A3D5F579-0FA5-4848-BFF3-5C28522484E7}" type="presParOf" srcId="{06DA280A-A83C-451D-AF7D-69A3620EC836}" destId="{AAB23561-33E0-442A-A7CF-95D640E8DE81}" srcOrd="0" destOrd="0" presId="urn:microsoft.com/office/officeart/2008/layout/NameandTitleOrganizationalChart"/>
    <dgm:cxn modelId="{74B8DA1E-31C9-4002-9FDF-B5691ABA3B36}" type="presParOf" srcId="{06DA280A-A83C-451D-AF7D-69A3620EC836}" destId="{21C42E59-720E-4EDE-AE4C-C62D1B46B181}" srcOrd="1" destOrd="0" presId="urn:microsoft.com/office/officeart/2008/layout/NameandTitleOrganizationalChart"/>
    <dgm:cxn modelId="{4EC4A7E7-8C99-42D4-95BB-C866197106D3}" type="presParOf" srcId="{21C42E59-720E-4EDE-AE4C-C62D1B46B181}" destId="{432333D1-6E84-43E5-9E6B-6C31EAB5E7B3}" srcOrd="0" destOrd="0" presId="urn:microsoft.com/office/officeart/2008/layout/NameandTitleOrganizationalChart"/>
    <dgm:cxn modelId="{EE4496C7-6AE2-4666-8979-FE642A1F05B1}" type="presParOf" srcId="{432333D1-6E84-43E5-9E6B-6C31EAB5E7B3}" destId="{3DFA2020-3951-4938-9828-2761B4336419}" srcOrd="0" destOrd="0" presId="urn:microsoft.com/office/officeart/2008/layout/NameandTitleOrganizationalChart"/>
    <dgm:cxn modelId="{8EBFB34B-6040-4232-BDF3-04F8B16380FB}" type="presParOf" srcId="{432333D1-6E84-43E5-9E6B-6C31EAB5E7B3}" destId="{CB4CE48C-3CA0-478C-89C0-42892F8201D1}" srcOrd="1" destOrd="0" presId="urn:microsoft.com/office/officeart/2008/layout/NameandTitleOrganizationalChart"/>
    <dgm:cxn modelId="{8E1877BA-82F4-4B7E-8AFD-2E7F3287DFB5}" type="presParOf" srcId="{432333D1-6E84-43E5-9E6B-6C31EAB5E7B3}" destId="{DB24EB8D-0DDB-4977-AE76-FD829A7ACA7D}" srcOrd="2" destOrd="0" presId="urn:microsoft.com/office/officeart/2008/layout/NameandTitleOrganizationalChart"/>
    <dgm:cxn modelId="{674935EC-6DAA-4574-9782-F8F0D539B99C}" type="presParOf" srcId="{21C42E59-720E-4EDE-AE4C-C62D1B46B181}" destId="{93D74327-6F56-47B4-96F8-BA10F9D24455}" srcOrd="1" destOrd="0" presId="urn:microsoft.com/office/officeart/2008/layout/NameandTitleOrganizationalChart"/>
    <dgm:cxn modelId="{40C62E2F-9C45-46E6-85BD-DC9291810EDB}" type="presParOf" srcId="{21C42E59-720E-4EDE-AE4C-C62D1B46B181}" destId="{7262496A-55DD-4B77-A921-B4226D3F38CB}" srcOrd="2" destOrd="0" presId="urn:microsoft.com/office/officeart/2008/layout/NameandTitleOrganizationalChart"/>
    <dgm:cxn modelId="{FD716080-4222-44CD-9C1B-CAA133212621}" type="presParOf" srcId="{E351CFDA-C7E4-4947-83AA-0426A281EF26}" destId="{B364E298-2643-4BBA-BC6D-B5D059666336}" srcOrd="2" destOrd="0" presId="urn:microsoft.com/office/officeart/2008/layout/NameandTitleOrganizationalChart"/>
    <dgm:cxn modelId="{99DA5059-E0DE-4A17-987C-8F596EC93255}" type="presParOf" srcId="{4BCB84F8-76B9-4F35-9478-C602D558047E}" destId="{6EE35BD0-C577-4F00-BC7A-FF52CFC13AB1}" srcOrd="6" destOrd="0" presId="urn:microsoft.com/office/officeart/2008/layout/NameandTitleOrganizationalChart"/>
    <dgm:cxn modelId="{230E3215-5F1E-47AB-8E20-1AA43D8D0E9D}" type="presParOf" srcId="{4BCB84F8-76B9-4F35-9478-C602D558047E}" destId="{E8342016-603C-4AC6-B8F7-85F2F4C9604B}" srcOrd="7" destOrd="0" presId="urn:microsoft.com/office/officeart/2008/layout/NameandTitleOrganizationalChart"/>
    <dgm:cxn modelId="{BE0A6FA0-4A82-4A04-893B-D8D81B91EE7C}" type="presParOf" srcId="{E8342016-603C-4AC6-B8F7-85F2F4C9604B}" destId="{EEC8C13D-791A-4B0C-A001-DC56A87E9EA0}" srcOrd="0" destOrd="0" presId="urn:microsoft.com/office/officeart/2008/layout/NameandTitleOrganizationalChart"/>
    <dgm:cxn modelId="{74C8E2B8-699B-4F36-8996-2475F176CA98}" type="presParOf" srcId="{EEC8C13D-791A-4B0C-A001-DC56A87E9EA0}" destId="{54379C76-2589-41A2-A144-3B885F8735F9}" srcOrd="0" destOrd="0" presId="urn:microsoft.com/office/officeart/2008/layout/NameandTitleOrganizationalChart"/>
    <dgm:cxn modelId="{4570770F-D4A9-4756-9CB0-389D0D69FBD9}" type="presParOf" srcId="{EEC8C13D-791A-4B0C-A001-DC56A87E9EA0}" destId="{0099A25D-98DC-4FF9-9A5E-ABFEEE3CD961}" srcOrd="1" destOrd="0" presId="urn:microsoft.com/office/officeart/2008/layout/NameandTitleOrganizationalChart"/>
    <dgm:cxn modelId="{D130BA00-AD9D-480E-9E22-F290A32635EA}" type="presParOf" srcId="{EEC8C13D-791A-4B0C-A001-DC56A87E9EA0}" destId="{280F5D46-B614-467F-9CE7-96213BD1FA3D}" srcOrd="2" destOrd="0" presId="urn:microsoft.com/office/officeart/2008/layout/NameandTitleOrganizationalChart"/>
    <dgm:cxn modelId="{D100C92F-97E0-41F4-B85B-B307B5DC4421}" type="presParOf" srcId="{E8342016-603C-4AC6-B8F7-85F2F4C9604B}" destId="{0BDAC951-7475-4C6C-BA97-3D7F85661FE5}" srcOrd="1" destOrd="0" presId="urn:microsoft.com/office/officeart/2008/layout/NameandTitleOrganizationalChart"/>
    <dgm:cxn modelId="{B95EA101-5414-473C-A47D-9854E9884A89}" type="presParOf" srcId="{0BDAC951-7475-4C6C-BA97-3D7F85661FE5}" destId="{94BF1E98-2162-4963-BE6A-0758FFB860D5}" srcOrd="0" destOrd="0" presId="urn:microsoft.com/office/officeart/2008/layout/NameandTitleOrganizationalChart"/>
    <dgm:cxn modelId="{15912DDE-13A0-44DF-A7F9-161B15C1776F}" type="presParOf" srcId="{0BDAC951-7475-4C6C-BA97-3D7F85661FE5}" destId="{BE7243E8-70EE-4F9A-BC2B-3E961AE073E4}" srcOrd="1" destOrd="0" presId="urn:microsoft.com/office/officeart/2008/layout/NameandTitleOrganizationalChart"/>
    <dgm:cxn modelId="{DA6FA068-3FB8-4933-8FD2-A71F8A28F04F}" type="presParOf" srcId="{BE7243E8-70EE-4F9A-BC2B-3E961AE073E4}" destId="{FB1D0BEB-257B-4012-9422-CE5CE407ED0F}" srcOrd="0" destOrd="0" presId="urn:microsoft.com/office/officeart/2008/layout/NameandTitleOrganizationalChart"/>
    <dgm:cxn modelId="{EF564324-897E-416B-9F22-90AEEA0624D9}" type="presParOf" srcId="{FB1D0BEB-257B-4012-9422-CE5CE407ED0F}" destId="{E4B18E04-25B5-404C-B955-EC01881BFC0E}" srcOrd="0" destOrd="0" presId="urn:microsoft.com/office/officeart/2008/layout/NameandTitleOrganizationalChart"/>
    <dgm:cxn modelId="{83488258-59CE-4580-9F64-8A031ADC74FA}" type="presParOf" srcId="{FB1D0BEB-257B-4012-9422-CE5CE407ED0F}" destId="{BEA2DB1D-30A9-42D0-A739-95D7588660CD}" srcOrd="1" destOrd="0" presId="urn:microsoft.com/office/officeart/2008/layout/NameandTitleOrganizationalChart"/>
    <dgm:cxn modelId="{7CF833D0-0ADC-4D2B-B4F3-E3CC42B6A3E5}" type="presParOf" srcId="{FB1D0BEB-257B-4012-9422-CE5CE407ED0F}" destId="{50DA4B8D-31D4-44B9-926F-CC19959604C5}" srcOrd="2" destOrd="0" presId="urn:microsoft.com/office/officeart/2008/layout/NameandTitleOrganizationalChart"/>
    <dgm:cxn modelId="{DB268EEA-2CC2-44E8-A207-FE784708B1C1}" type="presParOf" srcId="{BE7243E8-70EE-4F9A-BC2B-3E961AE073E4}" destId="{F8E6D0AB-9259-48C5-B479-7C4A95462A90}" srcOrd="1" destOrd="0" presId="urn:microsoft.com/office/officeart/2008/layout/NameandTitleOrganizationalChart"/>
    <dgm:cxn modelId="{A784E4C3-831B-4456-B187-6A63BFBCCC2C}" type="presParOf" srcId="{BE7243E8-70EE-4F9A-BC2B-3E961AE073E4}" destId="{459C6C1A-C35A-404A-8150-6D6028F3FFA6}" srcOrd="2" destOrd="0" presId="urn:microsoft.com/office/officeart/2008/layout/NameandTitleOrganizationalChart"/>
    <dgm:cxn modelId="{3A0A1098-F95F-4F3A-848C-20163E703F53}" type="presParOf" srcId="{E8342016-603C-4AC6-B8F7-85F2F4C9604B}" destId="{96A5E08B-BADA-4E1E-9E6C-F52589436511}" srcOrd="2" destOrd="0" presId="urn:microsoft.com/office/officeart/2008/layout/NameandTitleOrganizationalChart"/>
    <dgm:cxn modelId="{7CF93C7D-1483-4F13-971A-2DBAD9554838}" type="presParOf" srcId="{B9FB92C9-2A20-4286-9EEC-85C309FE8719}" destId="{75F16979-0BFE-420B-A1F6-E0EE5D107144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2A4915-BC3B-4552-B703-0FEC1A70B7B7}">
      <dsp:nvSpPr>
        <dsp:cNvPr id="0" name=""/>
        <dsp:cNvSpPr/>
      </dsp:nvSpPr>
      <dsp:spPr>
        <a:xfrm>
          <a:off x="0" y="0"/>
          <a:ext cx="2324499" cy="2623556"/>
        </a:xfrm>
        <a:prstGeom prst="ellipse">
          <a:avLst/>
        </a:prstGeom>
        <a:gradFill rotWithShape="0">
          <a:gsLst>
            <a:gs pos="0">
              <a:srgbClr val="F0888F"/>
            </a:gs>
            <a:gs pos="50000">
              <a:schemeClr val="accent1">
                <a:alpha val="5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he-IL" sz="6500" kern="1200" dirty="0"/>
        </a:p>
      </dsp:txBody>
      <dsp:txXfrm>
        <a:off x="340415" y="384211"/>
        <a:ext cx="1643669" cy="18551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21BC44-3EBB-48D9-B9E5-622A0ABDE8EE}">
      <dsp:nvSpPr>
        <dsp:cNvPr id="0" name=""/>
        <dsp:cNvSpPr/>
      </dsp:nvSpPr>
      <dsp:spPr>
        <a:xfrm>
          <a:off x="4096032" y="14062"/>
          <a:ext cx="3217984" cy="3217984"/>
        </a:xfrm>
        <a:prstGeom prst="triangle">
          <a:avLst/>
        </a:prstGeom>
        <a:solidFill>
          <a:schemeClr val="dk2">
            <a:hueOff val="0"/>
            <a:satOff val="0"/>
            <a:lum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3600" b="1" kern="1200" dirty="0"/>
            <a:t>מורים</a:t>
          </a:r>
        </a:p>
      </dsp:txBody>
      <dsp:txXfrm>
        <a:off x="4900528" y="1623054"/>
        <a:ext cx="1608992" cy="1608992"/>
      </dsp:txXfrm>
    </dsp:sp>
    <dsp:sp modelId="{C57EAB45-5695-40F3-8986-D89AE586D372}">
      <dsp:nvSpPr>
        <dsp:cNvPr id="0" name=""/>
        <dsp:cNvSpPr/>
      </dsp:nvSpPr>
      <dsp:spPr>
        <a:xfrm>
          <a:off x="2458915" y="3217984"/>
          <a:ext cx="3217984" cy="3217984"/>
        </a:xfrm>
        <a:prstGeom prst="triangl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3600" b="1" kern="1200" dirty="0"/>
            <a:t>הורים</a:t>
          </a:r>
        </a:p>
      </dsp:txBody>
      <dsp:txXfrm>
        <a:off x="3263411" y="4826976"/>
        <a:ext cx="1608992" cy="1608992"/>
      </dsp:txXfrm>
    </dsp:sp>
    <dsp:sp modelId="{DE450584-9CF2-4DCC-BD90-D550481C226B}">
      <dsp:nvSpPr>
        <dsp:cNvPr id="0" name=""/>
        <dsp:cNvSpPr/>
      </dsp:nvSpPr>
      <dsp:spPr>
        <a:xfrm rot="10800000">
          <a:off x="4067907" y="3217984"/>
          <a:ext cx="3217984" cy="3217984"/>
        </a:xfrm>
        <a:prstGeom prst="triangle">
          <a:avLst/>
        </a:prstGeom>
        <a:solidFill>
          <a:srgbClr val="F0888F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he-IL" sz="2000" kern="1200" dirty="0"/>
        </a:p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2000" kern="1200" dirty="0"/>
            <a:t>היכרות</a:t>
          </a:r>
        </a:p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2000" kern="1200" dirty="0"/>
            <a:t>דרכי תקשורת</a:t>
          </a:r>
        </a:p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2000" kern="1200" dirty="0"/>
            <a:t>אמנה כיתתית </a:t>
          </a:r>
        </a:p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2000" kern="1200" dirty="0"/>
            <a:t>העברת מידע סדורה</a:t>
          </a:r>
        </a:p>
      </dsp:txBody>
      <dsp:txXfrm rot="10800000">
        <a:off x="4872403" y="3217984"/>
        <a:ext cx="1608992" cy="1608992"/>
      </dsp:txXfrm>
    </dsp:sp>
    <dsp:sp modelId="{80FFE89C-EFD5-4828-BA10-B5F0BB859281}">
      <dsp:nvSpPr>
        <dsp:cNvPr id="0" name=""/>
        <dsp:cNvSpPr/>
      </dsp:nvSpPr>
      <dsp:spPr>
        <a:xfrm>
          <a:off x="5676900" y="3217984"/>
          <a:ext cx="3217984" cy="3217984"/>
        </a:xfrm>
        <a:prstGeom prst="triangl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2800" b="1" kern="1200" dirty="0"/>
            <a:t>תלמידים</a:t>
          </a:r>
        </a:p>
      </dsp:txBody>
      <dsp:txXfrm>
        <a:off x="6481396" y="4826976"/>
        <a:ext cx="1608992" cy="160899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87E89A-A091-443D-8B63-0AE6F55F82A7}">
      <dsp:nvSpPr>
        <dsp:cNvPr id="0" name=""/>
        <dsp:cNvSpPr/>
      </dsp:nvSpPr>
      <dsp:spPr>
        <a:xfrm>
          <a:off x="0" y="0"/>
          <a:ext cx="3066528" cy="6752492"/>
        </a:xfrm>
        <a:prstGeom prst="roundRect">
          <a:avLst>
            <a:gd name="adj" fmla="val 10000"/>
          </a:avLst>
        </a:prstGeom>
        <a:solidFill>
          <a:srgbClr val="597F8B"/>
        </a:solidFill>
        <a:ln>
          <a:solidFill>
            <a:schemeClr val="tx2">
              <a:lumMod val="60000"/>
              <a:lumOff val="40000"/>
            </a:schemeClr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12064" tIns="512064" rIns="512064" bIns="512064" numCol="1" spcCol="1270" anchor="ctr" anchorCtr="0">
          <a:noAutofit/>
        </a:bodyPr>
        <a:lstStyle/>
        <a:p>
          <a:pPr marL="0" lvl="0" indent="0" algn="ctr" defTabSz="3200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7200" kern="1200" dirty="0">
              <a:solidFill>
                <a:schemeClr val="tx1"/>
              </a:solidFill>
              <a:cs typeface="+mn-cs"/>
            </a:rPr>
            <a:t>F 2 F</a:t>
          </a:r>
          <a:endParaRPr lang="he-IL" sz="7200" kern="1200" dirty="0">
            <a:solidFill>
              <a:schemeClr val="tx1"/>
            </a:solidFill>
            <a:cs typeface="+mn-cs"/>
          </a:endParaRPr>
        </a:p>
      </dsp:txBody>
      <dsp:txXfrm>
        <a:off x="0" y="2700996"/>
        <a:ext cx="3066528" cy="2700996"/>
      </dsp:txXfrm>
    </dsp:sp>
    <dsp:sp modelId="{40FB5F55-2101-4A4C-A637-98D1C0E8C507}">
      <dsp:nvSpPr>
        <dsp:cNvPr id="0" name=""/>
        <dsp:cNvSpPr/>
      </dsp:nvSpPr>
      <dsp:spPr>
        <a:xfrm>
          <a:off x="409002" y="387565"/>
          <a:ext cx="2248579" cy="2248579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2000" r="-32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D9DEC00-6DF8-42A1-83AC-B5406D73FCBC}">
      <dsp:nvSpPr>
        <dsp:cNvPr id="0" name=""/>
        <dsp:cNvSpPr/>
      </dsp:nvSpPr>
      <dsp:spPr>
        <a:xfrm>
          <a:off x="3250425" y="0"/>
          <a:ext cx="3066528" cy="675249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tx2">
                <a:lumMod val="75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76936" tIns="376936" rIns="376936" bIns="376936" numCol="1" spcCol="1270" anchor="ctr" anchorCtr="0">
          <a:noAutofit/>
        </a:bodyPr>
        <a:lstStyle/>
        <a:p>
          <a:pPr marL="0" lvl="0" indent="0" algn="ctr" defTabSz="23558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300" b="1" kern="1200" dirty="0">
              <a:solidFill>
                <a:schemeClr val="tx1"/>
              </a:solidFill>
            </a:rPr>
            <a:t>Blended</a:t>
          </a:r>
          <a:r>
            <a:rPr lang="en-US" sz="5300" b="1" kern="1200" dirty="0">
              <a:solidFill>
                <a:schemeClr val="accent1"/>
              </a:solidFill>
            </a:rPr>
            <a:t> </a:t>
          </a:r>
          <a:r>
            <a:rPr lang="en-US" sz="5300" b="1" kern="1200" dirty="0">
              <a:solidFill>
                <a:schemeClr val="tx1"/>
              </a:solidFill>
            </a:rPr>
            <a:t>learning</a:t>
          </a:r>
          <a:endParaRPr lang="he-IL" sz="5300" b="1" kern="1200" dirty="0">
            <a:solidFill>
              <a:schemeClr val="tx1"/>
            </a:solidFill>
          </a:endParaRPr>
        </a:p>
      </dsp:txBody>
      <dsp:txXfrm>
        <a:off x="3250425" y="2700996"/>
        <a:ext cx="3066528" cy="2700996"/>
      </dsp:txXfrm>
    </dsp:sp>
    <dsp:sp modelId="{D7B253C6-219D-4EA0-BAFA-6A8E6D065E3E}">
      <dsp:nvSpPr>
        <dsp:cNvPr id="0" name=""/>
        <dsp:cNvSpPr/>
      </dsp:nvSpPr>
      <dsp:spPr>
        <a:xfrm>
          <a:off x="3567526" y="387565"/>
          <a:ext cx="2248579" cy="2248579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8000" r="-138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7D901B8-B9B6-4505-B4D5-3F2C2AC6C0C1}">
      <dsp:nvSpPr>
        <dsp:cNvPr id="0" name=""/>
        <dsp:cNvSpPr/>
      </dsp:nvSpPr>
      <dsp:spPr>
        <a:xfrm>
          <a:off x="6236825" y="0"/>
          <a:ext cx="2899249" cy="6752492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tx1"/>
              </a:solidFill>
            </a:rPr>
            <a:t>Hybrid</a:t>
          </a:r>
          <a:endParaRPr lang="he-IL" sz="2800" b="1" kern="1200" dirty="0">
            <a:solidFill>
              <a:schemeClr val="tx1"/>
            </a:solidFill>
          </a:endParaRPr>
        </a:p>
      </dsp:txBody>
      <dsp:txXfrm>
        <a:off x="6236825" y="2700996"/>
        <a:ext cx="2899249" cy="2700996"/>
      </dsp:txXfrm>
    </dsp:sp>
    <dsp:sp modelId="{A3F11831-8F8F-400C-B88E-9C0922CD1BA1}">
      <dsp:nvSpPr>
        <dsp:cNvPr id="0" name=""/>
        <dsp:cNvSpPr/>
      </dsp:nvSpPr>
      <dsp:spPr>
        <a:xfrm>
          <a:off x="6642411" y="396964"/>
          <a:ext cx="2248579" cy="2229781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732FA3D-6153-4844-90E9-4F83F3008D1F}">
      <dsp:nvSpPr>
        <dsp:cNvPr id="0" name=""/>
        <dsp:cNvSpPr/>
      </dsp:nvSpPr>
      <dsp:spPr>
        <a:xfrm>
          <a:off x="9308350" y="0"/>
          <a:ext cx="3066528" cy="675249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tx2">
                <a:lumMod val="75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76936" tIns="376936" rIns="376936" bIns="376936" numCol="1" spcCol="1270" anchor="ctr" anchorCtr="0">
          <a:noAutofit/>
        </a:bodyPr>
        <a:lstStyle/>
        <a:p>
          <a:pPr marL="0" lvl="0" indent="0" algn="ctr" defTabSz="23558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he-IL" sz="5300" b="1" kern="1200" dirty="0"/>
        </a:p>
      </dsp:txBody>
      <dsp:txXfrm>
        <a:off x="9308350" y="2700996"/>
        <a:ext cx="3066528" cy="2700996"/>
      </dsp:txXfrm>
    </dsp:sp>
    <dsp:sp modelId="{8B03FD20-3DFC-40EC-A794-C8E60B505F1C}">
      <dsp:nvSpPr>
        <dsp:cNvPr id="0" name=""/>
        <dsp:cNvSpPr/>
      </dsp:nvSpPr>
      <dsp:spPr>
        <a:xfrm>
          <a:off x="9717297" y="387565"/>
          <a:ext cx="2248579" cy="2248579"/>
        </a:xfrm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0" r="-20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3BFDD65-2D1A-45EF-8516-DED25B006C7F}">
      <dsp:nvSpPr>
        <dsp:cNvPr id="0" name=""/>
        <dsp:cNvSpPr/>
      </dsp:nvSpPr>
      <dsp:spPr>
        <a:xfrm>
          <a:off x="1690693" y="5011616"/>
          <a:ext cx="8822036" cy="1758460"/>
        </a:xfrm>
        <a:prstGeom prst="leftRightArrow">
          <a:avLst/>
        </a:prstGeom>
        <a:gradFill rotWithShape="0">
          <a:gsLst>
            <a:gs pos="0">
              <a:srgbClr val="333F50"/>
            </a:gs>
            <a:gs pos="50000">
              <a:schemeClr val="dk2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E35BD0-C577-4F00-BC7A-FF52CFC13AB1}">
      <dsp:nvSpPr>
        <dsp:cNvPr id="0" name=""/>
        <dsp:cNvSpPr/>
      </dsp:nvSpPr>
      <dsp:spPr>
        <a:xfrm>
          <a:off x="2207351" y="987717"/>
          <a:ext cx="1214571" cy="6017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0434"/>
              </a:lnTo>
              <a:lnTo>
                <a:pt x="1214571" y="380434"/>
              </a:lnTo>
              <a:lnTo>
                <a:pt x="1214571" y="601793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A9A300-77A5-488E-B7C9-FA3554826E05}">
      <dsp:nvSpPr>
        <dsp:cNvPr id="0" name=""/>
        <dsp:cNvSpPr/>
      </dsp:nvSpPr>
      <dsp:spPr>
        <a:xfrm>
          <a:off x="963682" y="987717"/>
          <a:ext cx="1243668" cy="601793"/>
        </a:xfrm>
        <a:custGeom>
          <a:avLst/>
          <a:gdLst/>
          <a:ahLst/>
          <a:cxnLst/>
          <a:rect l="0" t="0" r="0" b="0"/>
          <a:pathLst>
            <a:path>
              <a:moveTo>
                <a:pt x="1243668" y="0"/>
              </a:moveTo>
              <a:lnTo>
                <a:pt x="1243668" y="380434"/>
              </a:lnTo>
              <a:lnTo>
                <a:pt x="0" y="380434"/>
              </a:lnTo>
              <a:lnTo>
                <a:pt x="0" y="601793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2C9387-B462-416C-ADDF-2D369D37409E}">
      <dsp:nvSpPr>
        <dsp:cNvPr id="0" name=""/>
        <dsp:cNvSpPr/>
      </dsp:nvSpPr>
      <dsp:spPr>
        <a:xfrm>
          <a:off x="1291204" y="39037"/>
          <a:ext cx="1832293" cy="94868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133869" numCol="1" spcCol="1270" anchor="ctr" anchorCtr="0">
          <a:noAutofit/>
        </a:bodyPr>
        <a:lstStyle/>
        <a:p>
          <a:pPr marL="0" lvl="0" indent="0" algn="ctr" defTabSz="1778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4000" kern="1200" dirty="0"/>
            <a:t>כיתת אם</a:t>
          </a:r>
        </a:p>
      </dsp:txBody>
      <dsp:txXfrm>
        <a:off x="1291204" y="39037"/>
        <a:ext cx="1832293" cy="948680"/>
      </dsp:txXfrm>
    </dsp:sp>
    <dsp:sp modelId="{1AA92BA4-46C0-490A-B593-D9EBA210BCA8}">
      <dsp:nvSpPr>
        <dsp:cNvPr id="0" name=""/>
        <dsp:cNvSpPr/>
      </dsp:nvSpPr>
      <dsp:spPr>
        <a:xfrm>
          <a:off x="1643114" y="830566"/>
          <a:ext cx="1649063" cy="316226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13335" rIns="53340" bIns="13335" numCol="1" spcCol="1270" anchor="ctr" anchorCtr="0">
          <a:noAutofit/>
        </a:bodyPr>
        <a:lstStyle/>
        <a:p>
          <a:pPr marL="0" lvl="0" indent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2100" kern="1200" dirty="0"/>
            <a:t>יב'2</a:t>
          </a:r>
        </a:p>
      </dsp:txBody>
      <dsp:txXfrm>
        <a:off x="1643114" y="830566"/>
        <a:ext cx="1649063" cy="316226"/>
      </dsp:txXfrm>
    </dsp:sp>
    <dsp:sp modelId="{B434108D-C83F-44A1-ADF1-6E2FE8DF9997}">
      <dsp:nvSpPr>
        <dsp:cNvPr id="0" name=""/>
        <dsp:cNvSpPr/>
      </dsp:nvSpPr>
      <dsp:spPr>
        <a:xfrm>
          <a:off x="47536" y="1589510"/>
          <a:ext cx="1832293" cy="94868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133869" numCol="1" spcCol="1270" anchor="ctr" anchorCtr="0">
          <a:noAutofit/>
        </a:bodyPr>
        <a:lstStyle/>
        <a:p>
          <a:pPr marL="0" lvl="0" indent="0" algn="ctr" defTabSz="1778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4000" kern="1200" dirty="0"/>
            <a:t>קבוצה ב'</a:t>
          </a:r>
        </a:p>
      </dsp:txBody>
      <dsp:txXfrm>
        <a:off x="47536" y="1589510"/>
        <a:ext cx="1832293" cy="948680"/>
      </dsp:txXfrm>
    </dsp:sp>
    <dsp:sp modelId="{E1DBEE06-39DD-4634-B1BC-410A95D19BDC}">
      <dsp:nvSpPr>
        <dsp:cNvPr id="0" name=""/>
        <dsp:cNvSpPr/>
      </dsp:nvSpPr>
      <dsp:spPr>
        <a:xfrm>
          <a:off x="413994" y="2327373"/>
          <a:ext cx="1649063" cy="316226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13335" rIns="53340" bIns="13335" numCol="1" spcCol="1270" anchor="ctr" anchorCtr="0">
          <a:noAutofit/>
        </a:bodyPr>
        <a:lstStyle/>
        <a:p>
          <a:pPr marL="0" lvl="0" indent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2100" kern="1200" dirty="0"/>
            <a:t>יב'2</a:t>
          </a:r>
        </a:p>
      </dsp:txBody>
      <dsp:txXfrm>
        <a:off x="413994" y="2327373"/>
        <a:ext cx="1649063" cy="316226"/>
      </dsp:txXfrm>
    </dsp:sp>
    <dsp:sp modelId="{54379C76-2589-41A2-A144-3B885F8735F9}">
      <dsp:nvSpPr>
        <dsp:cNvPr id="0" name=""/>
        <dsp:cNvSpPr/>
      </dsp:nvSpPr>
      <dsp:spPr>
        <a:xfrm>
          <a:off x="2505776" y="1589510"/>
          <a:ext cx="1832293" cy="94868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133869" numCol="1" spcCol="1270" anchor="ctr" anchorCtr="0">
          <a:noAutofit/>
        </a:bodyPr>
        <a:lstStyle/>
        <a:p>
          <a:pPr marL="0" lvl="0" indent="0" algn="ctr" defTabSz="1778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4000" kern="1200" dirty="0"/>
            <a:t>קבוצה א'</a:t>
          </a:r>
        </a:p>
      </dsp:txBody>
      <dsp:txXfrm>
        <a:off x="2505776" y="1589510"/>
        <a:ext cx="1832293" cy="948680"/>
      </dsp:txXfrm>
    </dsp:sp>
    <dsp:sp modelId="{0099A25D-98DC-4FF9-9A5E-ABFEEE3CD961}">
      <dsp:nvSpPr>
        <dsp:cNvPr id="0" name=""/>
        <dsp:cNvSpPr/>
      </dsp:nvSpPr>
      <dsp:spPr>
        <a:xfrm>
          <a:off x="2842106" y="2327373"/>
          <a:ext cx="1649063" cy="316226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13335" rIns="53340" bIns="13335" numCol="1" spcCol="1270" anchor="ctr" anchorCtr="0">
          <a:noAutofit/>
        </a:bodyPr>
        <a:lstStyle/>
        <a:p>
          <a:pPr marL="0" lvl="0" indent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2100" kern="1200" dirty="0"/>
            <a:t>יב'2</a:t>
          </a:r>
        </a:p>
      </dsp:txBody>
      <dsp:txXfrm>
        <a:off x="2842106" y="2327373"/>
        <a:ext cx="1649063" cy="31622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086EEF-1451-4A8B-9EFC-40D57D9312C5}">
      <dsp:nvSpPr>
        <dsp:cNvPr id="0" name=""/>
        <dsp:cNvSpPr/>
      </dsp:nvSpPr>
      <dsp:spPr>
        <a:xfrm>
          <a:off x="4316317" y="2930386"/>
          <a:ext cx="3713059" cy="3414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3545"/>
              </a:lnTo>
              <a:lnTo>
                <a:pt x="3713059" y="183545"/>
              </a:lnTo>
              <a:lnTo>
                <a:pt x="3713059" y="341412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B31413-9F50-4C89-AC77-ACCC352BDD88}">
      <dsp:nvSpPr>
        <dsp:cNvPr id="0" name=""/>
        <dsp:cNvSpPr/>
      </dsp:nvSpPr>
      <dsp:spPr>
        <a:xfrm>
          <a:off x="4316317" y="2930386"/>
          <a:ext cx="1893838" cy="3414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3545"/>
              </a:lnTo>
              <a:lnTo>
                <a:pt x="1893838" y="183545"/>
              </a:lnTo>
              <a:lnTo>
                <a:pt x="1893838" y="341412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ABB135-1709-48BA-965B-9C439CA9C412}">
      <dsp:nvSpPr>
        <dsp:cNvPr id="0" name=""/>
        <dsp:cNvSpPr/>
      </dsp:nvSpPr>
      <dsp:spPr>
        <a:xfrm>
          <a:off x="4270597" y="2930386"/>
          <a:ext cx="91440" cy="34141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83545"/>
              </a:lnTo>
              <a:lnTo>
                <a:pt x="120338" y="183545"/>
              </a:lnTo>
              <a:lnTo>
                <a:pt x="120338" y="341412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8D8972-EF38-471C-A5DD-4451CE7D2DEA}">
      <dsp:nvSpPr>
        <dsp:cNvPr id="0" name=""/>
        <dsp:cNvSpPr/>
      </dsp:nvSpPr>
      <dsp:spPr>
        <a:xfrm>
          <a:off x="2571715" y="2930386"/>
          <a:ext cx="1744602" cy="341412"/>
        </a:xfrm>
        <a:custGeom>
          <a:avLst/>
          <a:gdLst/>
          <a:ahLst/>
          <a:cxnLst/>
          <a:rect l="0" t="0" r="0" b="0"/>
          <a:pathLst>
            <a:path>
              <a:moveTo>
                <a:pt x="1744602" y="0"/>
              </a:moveTo>
              <a:lnTo>
                <a:pt x="1744602" y="183545"/>
              </a:lnTo>
              <a:lnTo>
                <a:pt x="0" y="183545"/>
              </a:lnTo>
              <a:lnTo>
                <a:pt x="0" y="341412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8E4D96-E983-424F-9A3B-EEFACE824A8B}">
      <dsp:nvSpPr>
        <dsp:cNvPr id="0" name=""/>
        <dsp:cNvSpPr/>
      </dsp:nvSpPr>
      <dsp:spPr>
        <a:xfrm>
          <a:off x="752494" y="2930386"/>
          <a:ext cx="3563823" cy="341412"/>
        </a:xfrm>
        <a:custGeom>
          <a:avLst/>
          <a:gdLst/>
          <a:ahLst/>
          <a:cxnLst/>
          <a:rect l="0" t="0" r="0" b="0"/>
          <a:pathLst>
            <a:path>
              <a:moveTo>
                <a:pt x="3563823" y="0"/>
              </a:moveTo>
              <a:lnTo>
                <a:pt x="3563823" y="183545"/>
              </a:lnTo>
              <a:lnTo>
                <a:pt x="0" y="183545"/>
              </a:lnTo>
              <a:lnTo>
                <a:pt x="0" y="341412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CE6E59-2319-48A8-B9F5-F4055FB6EA49}">
      <dsp:nvSpPr>
        <dsp:cNvPr id="0" name=""/>
        <dsp:cNvSpPr/>
      </dsp:nvSpPr>
      <dsp:spPr>
        <a:xfrm>
          <a:off x="3141898" y="1242968"/>
          <a:ext cx="2348839" cy="1687417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2400" kern="1200" dirty="0"/>
            <a:t>קבוצות הלימוד לתלמיד </a:t>
          </a:r>
        </a:p>
      </dsp:txBody>
      <dsp:txXfrm>
        <a:off x="3141898" y="1242968"/>
        <a:ext cx="2348839" cy="1687417"/>
      </dsp:txXfrm>
    </dsp:sp>
    <dsp:sp modelId="{5435110F-F348-4D6D-9911-87E691F4FA1C}">
      <dsp:nvSpPr>
        <dsp:cNvPr id="0" name=""/>
        <dsp:cNvSpPr/>
      </dsp:nvSpPr>
      <dsp:spPr>
        <a:xfrm>
          <a:off x="750" y="3271798"/>
          <a:ext cx="1503488" cy="75174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2000" kern="1200" dirty="0"/>
            <a:t>מגמה 2</a:t>
          </a:r>
        </a:p>
      </dsp:txBody>
      <dsp:txXfrm>
        <a:off x="750" y="3271798"/>
        <a:ext cx="1503488" cy="751744"/>
      </dsp:txXfrm>
    </dsp:sp>
    <dsp:sp modelId="{2E0D6636-0298-40A0-9720-83DD316E1168}">
      <dsp:nvSpPr>
        <dsp:cNvPr id="0" name=""/>
        <dsp:cNvSpPr/>
      </dsp:nvSpPr>
      <dsp:spPr>
        <a:xfrm>
          <a:off x="1819971" y="3271798"/>
          <a:ext cx="1503488" cy="75174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2000" kern="1200" dirty="0"/>
            <a:t>מגמה 1</a:t>
          </a:r>
        </a:p>
      </dsp:txBody>
      <dsp:txXfrm>
        <a:off x="1819971" y="3271798"/>
        <a:ext cx="1503488" cy="751744"/>
      </dsp:txXfrm>
    </dsp:sp>
    <dsp:sp modelId="{F3918CC7-C2BA-4E93-9F78-34129FD7C323}">
      <dsp:nvSpPr>
        <dsp:cNvPr id="0" name=""/>
        <dsp:cNvSpPr/>
      </dsp:nvSpPr>
      <dsp:spPr>
        <a:xfrm>
          <a:off x="3639191" y="3271798"/>
          <a:ext cx="1503488" cy="75174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2000" kern="1200" dirty="0"/>
            <a:t>אנגלית</a:t>
          </a:r>
        </a:p>
      </dsp:txBody>
      <dsp:txXfrm>
        <a:off x="3639191" y="3271798"/>
        <a:ext cx="1503488" cy="751744"/>
      </dsp:txXfrm>
    </dsp:sp>
    <dsp:sp modelId="{215680B2-29B1-44CD-8A7F-90DC05CD8214}">
      <dsp:nvSpPr>
        <dsp:cNvPr id="0" name=""/>
        <dsp:cNvSpPr/>
      </dsp:nvSpPr>
      <dsp:spPr>
        <a:xfrm>
          <a:off x="5458412" y="3271798"/>
          <a:ext cx="1503488" cy="75174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2000" kern="1200" dirty="0"/>
            <a:t>מתמטיקה</a:t>
          </a:r>
        </a:p>
      </dsp:txBody>
      <dsp:txXfrm>
        <a:off x="5458412" y="3271798"/>
        <a:ext cx="1503488" cy="751744"/>
      </dsp:txXfrm>
    </dsp:sp>
    <dsp:sp modelId="{3615C54D-4E17-49A7-8596-EE5093E4DBC1}">
      <dsp:nvSpPr>
        <dsp:cNvPr id="0" name=""/>
        <dsp:cNvSpPr/>
      </dsp:nvSpPr>
      <dsp:spPr>
        <a:xfrm>
          <a:off x="7277633" y="3271798"/>
          <a:ext cx="1503488" cy="75174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2000" kern="1200" dirty="0"/>
            <a:t>מקצועות כיתה </a:t>
          </a:r>
        </a:p>
      </dsp:txBody>
      <dsp:txXfrm>
        <a:off x="7277633" y="3271798"/>
        <a:ext cx="1503488" cy="75174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BF1E98-2162-4963-BE6A-0758FFB860D5}">
      <dsp:nvSpPr>
        <dsp:cNvPr id="0" name=""/>
        <dsp:cNvSpPr/>
      </dsp:nvSpPr>
      <dsp:spPr>
        <a:xfrm>
          <a:off x="7213791" y="2683848"/>
          <a:ext cx="91440" cy="523483"/>
        </a:xfrm>
        <a:custGeom>
          <a:avLst/>
          <a:gdLst/>
          <a:ahLst/>
          <a:cxnLst/>
          <a:rect l="0" t="0" r="0" b="0"/>
          <a:pathLst>
            <a:path>
              <a:moveTo>
                <a:pt x="118402" y="0"/>
              </a:moveTo>
              <a:lnTo>
                <a:pt x="118402" y="342280"/>
              </a:lnTo>
              <a:lnTo>
                <a:pt x="45720" y="342280"/>
              </a:lnTo>
              <a:lnTo>
                <a:pt x="45720" y="52348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E35BD0-C577-4F00-BC7A-FF52CFC13AB1}">
      <dsp:nvSpPr>
        <dsp:cNvPr id="0" name=""/>
        <dsp:cNvSpPr/>
      </dsp:nvSpPr>
      <dsp:spPr>
        <a:xfrm>
          <a:off x="4086170" y="1458567"/>
          <a:ext cx="3246024" cy="4486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7490"/>
              </a:lnTo>
              <a:lnTo>
                <a:pt x="3246024" y="267490"/>
              </a:lnTo>
              <a:lnTo>
                <a:pt x="3246024" y="44869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B23561-33E0-442A-A7CF-95D640E8DE81}">
      <dsp:nvSpPr>
        <dsp:cNvPr id="0" name=""/>
        <dsp:cNvSpPr/>
      </dsp:nvSpPr>
      <dsp:spPr>
        <a:xfrm>
          <a:off x="5088995" y="2683848"/>
          <a:ext cx="91440" cy="526196"/>
        </a:xfrm>
        <a:custGeom>
          <a:avLst/>
          <a:gdLst/>
          <a:ahLst/>
          <a:cxnLst/>
          <a:rect l="0" t="0" r="0" b="0"/>
          <a:pathLst>
            <a:path>
              <a:moveTo>
                <a:pt x="95204" y="0"/>
              </a:moveTo>
              <a:lnTo>
                <a:pt x="95204" y="344993"/>
              </a:lnTo>
              <a:lnTo>
                <a:pt x="45720" y="344993"/>
              </a:lnTo>
              <a:lnTo>
                <a:pt x="45720" y="52619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A9A300-77A5-488E-B7C9-FA3554826E05}">
      <dsp:nvSpPr>
        <dsp:cNvPr id="0" name=""/>
        <dsp:cNvSpPr/>
      </dsp:nvSpPr>
      <dsp:spPr>
        <a:xfrm>
          <a:off x="4086170" y="1458567"/>
          <a:ext cx="1098029" cy="4486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7490"/>
              </a:lnTo>
              <a:lnTo>
                <a:pt x="1098029" y="267490"/>
              </a:lnTo>
              <a:lnTo>
                <a:pt x="1098029" y="44869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8D43C6-879A-4D33-890A-838D424FCEA2}">
      <dsp:nvSpPr>
        <dsp:cNvPr id="0" name=""/>
        <dsp:cNvSpPr/>
      </dsp:nvSpPr>
      <dsp:spPr>
        <a:xfrm>
          <a:off x="2910200" y="2683848"/>
          <a:ext cx="122852" cy="470442"/>
        </a:xfrm>
        <a:custGeom>
          <a:avLst/>
          <a:gdLst/>
          <a:ahLst/>
          <a:cxnLst/>
          <a:rect l="0" t="0" r="0" b="0"/>
          <a:pathLst>
            <a:path>
              <a:moveTo>
                <a:pt x="122852" y="0"/>
              </a:moveTo>
              <a:lnTo>
                <a:pt x="122852" y="289239"/>
              </a:lnTo>
              <a:lnTo>
                <a:pt x="0" y="289239"/>
              </a:lnTo>
              <a:lnTo>
                <a:pt x="0" y="47044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2FE422-4546-4BD0-B082-425C41DC8002}">
      <dsp:nvSpPr>
        <dsp:cNvPr id="0" name=""/>
        <dsp:cNvSpPr/>
      </dsp:nvSpPr>
      <dsp:spPr>
        <a:xfrm>
          <a:off x="3033052" y="1458567"/>
          <a:ext cx="1053117" cy="448694"/>
        </a:xfrm>
        <a:custGeom>
          <a:avLst/>
          <a:gdLst/>
          <a:ahLst/>
          <a:cxnLst/>
          <a:rect l="0" t="0" r="0" b="0"/>
          <a:pathLst>
            <a:path>
              <a:moveTo>
                <a:pt x="1053117" y="0"/>
              </a:moveTo>
              <a:lnTo>
                <a:pt x="1053117" y="267490"/>
              </a:lnTo>
              <a:lnTo>
                <a:pt x="0" y="267490"/>
              </a:lnTo>
              <a:lnTo>
                <a:pt x="0" y="44869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F40AD1-9F0B-434A-854C-9F9B4077099C}">
      <dsp:nvSpPr>
        <dsp:cNvPr id="0" name=""/>
        <dsp:cNvSpPr/>
      </dsp:nvSpPr>
      <dsp:spPr>
        <a:xfrm>
          <a:off x="790258" y="2683848"/>
          <a:ext cx="91440" cy="551381"/>
        </a:xfrm>
        <a:custGeom>
          <a:avLst/>
          <a:gdLst/>
          <a:ahLst/>
          <a:cxnLst/>
          <a:rect l="0" t="0" r="0" b="0"/>
          <a:pathLst>
            <a:path>
              <a:moveTo>
                <a:pt x="87807" y="0"/>
              </a:moveTo>
              <a:lnTo>
                <a:pt x="87807" y="370177"/>
              </a:lnTo>
              <a:lnTo>
                <a:pt x="45720" y="370177"/>
              </a:lnTo>
              <a:lnTo>
                <a:pt x="45720" y="55138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0655C7-F726-419A-B80A-24E35BBEF647}">
      <dsp:nvSpPr>
        <dsp:cNvPr id="0" name=""/>
        <dsp:cNvSpPr/>
      </dsp:nvSpPr>
      <dsp:spPr>
        <a:xfrm>
          <a:off x="878065" y="1458567"/>
          <a:ext cx="3208105" cy="448694"/>
        </a:xfrm>
        <a:custGeom>
          <a:avLst/>
          <a:gdLst/>
          <a:ahLst/>
          <a:cxnLst/>
          <a:rect l="0" t="0" r="0" b="0"/>
          <a:pathLst>
            <a:path>
              <a:moveTo>
                <a:pt x="3208105" y="0"/>
              </a:moveTo>
              <a:lnTo>
                <a:pt x="3208105" y="267490"/>
              </a:lnTo>
              <a:lnTo>
                <a:pt x="0" y="267490"/>
              </a:lnTo>
              <a:lnTo>
                <a:pt x="0" y="44869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2C9387-B462-416C-ADDF-2D369D37409E}">
      <dsp:nvSpPr>
        <dsp:cNvPr id="0" name=""/>
        <dsp:cNvSpPr/>
      </dsp:nvSpPr>
      <dsp:spPr>
        <a:xfrm>
          <a:off x="3336215" y="681980"/>
          <a:ext cx="1499909" cy="776586"/>
        </a:xfrm>
        <a:prstGeom prst="rect">
          <a:avLst/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09585" numCol="1" spcCol="1270" anchor="ctr" anchorCtr="0">
          <a:noAutofit/>
        </a:bodyPr>
        <a:lstStyle/>
        <a:p>
          <a:pPr marL="0" lvl="0" indent="0" algn="ctr" defTabSz="13335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3000" kern="1200" dirty="0"/>
            <a:t>מתמטיקה</a:t>
          </a:r>
        </a:p>
      </dsp:txBody>
      <dsp:txXfrm>
        <a:off x="3336215" y="681980"/>
        <a:ext cx="1499909" cy="776586"/>
      </dsp:txXfrm>
    </dsp:sp>
    <dsp:sp modelId="{1AA92BA4-46C0-490A-B593-D9EBA210BCA8}">
      <dsp:nvSpPr>
        <dsp:cNvPr id="0" name=""/>
        <dsp:cNvSpPr/>
      </dsp:nvSpPr>
      <dsp:spPr>
        <a:xfrm>
          <a:off x="3636197" y="1285992"/>
          <a:ext cx="1349918" cy="258862"/>
        </a:xfrm>
        <a:prstGeom prst="rect">
          <a:avLst/>
        </a:prstGeom>
        <a:solidFill>
          <a:srgbClr val="FFC000">
            <a:alpha val="90000"/>
          </a:srgb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38100" bIns="9525" numCol="1" spcCol="1270" anchor="ctr" anchorCtr="0">
          <a:noAutofit/>
        </a:bodyPr>
        <a:lstStyle/>
        <a:p>
          <a:pPr marL="0" lvl="0" indent="0" algn="ctr" defTabSz="6667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1500" kern="1200" dirty="0" err="1"/>
            <a:t>המורה:דנה</a:t>
          </a:r>
          <a:r>
            <a:rPr lang="he-IL" sz="1500" kern="1200" dirty="0"/>
            <a:t> תומר</a:t>
          </a:r>
        </a:p>
      </dsp:txBody>
      <dsp:txXfrm>
        <a:off x="3636197" y="1285992"/>
        <a:ext cx="1349918" cy="258862"/>
      </dsp:txXfrm>
    </dsp:sp>
    <dsp:sp modelId="{2B5482D1-ABE3-4862-8854-ABCE66F66067}">
      <dsp:nvSpPr>
        <dsp:cNvPr id="0" name=""/>
        <dsp:cNvSpPr/>
      </dsp:nvSpPr>
      <dsp:spPr>
        <a:xfrm>
          <a:off x="128110" y="1907262"/>
          <a:ext cx="1499909" cy="776586"/>
        </a:xfrm>
        <a:prstGeom prst="rect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09585" numCol="1" spcCol="1270" anchor="ctr" anchorCtr="0">
          <a:noAutofit/>
        </a:bodyPr>
        <a:lstStyle/>
        <a:p>
          <a:pPr marL="0" lvl="0" indent="0" algn="ctr" defTabSz="13335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3000" kern="1200" dirty="0"/>
            <a:t>י"ב 5</a:t>
          </a:r>
        </a:p>
      </dsp:txBody>
      <dsp:txXfrm>
        <a:off x="128110" y="1907262"/>
        <a:ext cx="1499909" cy="776586"/>
      </dsp:txXfrm>
    </dsp:sp>
    <dsp:sp modelId="{C607A5E3-D961-4C98-8C18-AA5AE78A9BA7}">
      <dsp:nvSpPr>
        <dsp:cNvPr id="0" name=""/>
        <dsp:cNvSpPr/>
      </dsp:nvSpPr>
      <dsp:spPr>
        <a:xfrm>
          <a:off x="344114" y="2408587"/>
          <a:ext cx="1517875" cy="464235"/>
        </a:xfrm>
        <a:prstGeom prst="rect">
          <a:avLst/>
        </a:prstGeom>
        <a:solidFill>
          <a:schemeClr val="bg1">
            <a:lumMod val="75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8890" rIns="35560" bIns="8890" numCol="1" spcCol="1270" anchor="ctr" anchorCtr="0">
          <a:noAutofit/>
        </a:bodyPr>
        <a:lstStyle/>
        <a:p>
          <a:pPr marL="0" lvl="0" indent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1400" b="1" kern="1200" dirty="0"/>
            <a:t>קבוצה א (כיתה)</a:t>
          </a:r>
        </a:p>
      </dsp:txBody>
      <dsp:txXfrm>
        <a:off x="344114" y="2408587"/>
        <a:ext cx="1517875" cy="464235"/>
      </dsp:txXfrm>
    </dsp:sp>
    <dsp:sp modelId="{C4F58CBC-F693-43F7-AC53-133F0FCDC864}">
      <dsp:nvSpPr>
        <dsp:cNvPr id="0" name=""/>
        <dsp:cNvSpPr/>
      </dsp:nvSpPr>
      <dsp:spPr>
        <a:xfrm>
          <a:off x="86023" y="3235230"/>
          <a:ext cx="1499909" cy="776586"/>
        </a:xfrm>
        <a:prstGeom prst="rect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09585" numCol="1" spcCol="1270" anchor="ctr" anchorCtr="0">
          <a:noAutofit/>
        </a:bodyPr>
        <a:lstStyle/>
        <a:p>
          <a:pPr marL="0" lvl="0" indent="0" algn="ctr" defTabSz="13335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3000" kern="1200" dirty="0"/>
            <a:t>י"ב 5</a:t>
          </a:r>
        </a:p>
      </dsp:txBody>
      <dsp:txXfrm>
        <a:off x="86023" y="3235230"/>
        <a:ext cx="1499909" cy="776586"/>
      </dsp:txXfrm>
    </dsp:sp>
    <dsp:sp modelId="{98F769FA-02CE-467A-B539-7FA20C345384}">
      <dsp:nvSpPr>
        <dsp:cNvPr id="0" name=""/>
        <dsp:cNvSpPr/>
      </dsp:nvSpPr>
      <dsp:spPr>
        <a:xfrm>
          <a:off x="248050" y="3945813"/>
          <a:ext cx="1686223" cy="765124"/>
        </a:xfrm>
        <a:prstGeom prst="rect">
          <a:avLst/>
        </a:prstGeom>
        <a:solidFill>
          <a:srgbClr val="FFC000">
            <a:alpha val="90000"/>
          </a:srgb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10160" rIns="40640" bIns="10160" numCol="1" spcCol="1270" anchor="ctr" anchorCtr="0">
          <a:noAutofit/>
        </a:bodyPr>
        <a:lstStyle/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1600" b="1" kern="1200" dirty="0"/>
            <a:t>קבוצה ב</a:t>
          </a:r>
        </a:p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1600" b="1" kern="1200" dirty="0"/>
            <a:t>בבית</a:t>
          </a:r>
        </a:p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1600" b="1" kern="1200" dirty="0"/>
            <a:t>א-סינכרוני</a:t>
          </a:r>
        </a:p>
      </dsp:txBody>
      <dsp:txXfrm>
        <a:off x="248050" y="3945813"/>
        <a:ext cx="1686223" cy="765124"/>
      </dsp:txXfrm>
    </dsp:sp>
    <dsp:sp modelId="{934EA1B2-CD5B-4FF7-BE7D-6B8C6938E253}">
      <dsp:nvSpPr>
        <dsp:cNvPr id="0" name=""/>
        <dsp:cNvSpPr/>
      </dsp:nvSpPr>
      <dsp:spPr>
        <a:xfrm>
          <a:off x="2283098" y="1907262"/>
          <a:ext cx="1499909" cy="776586"/>
        </a:xfrm>
        <a:prstGeom prst="rect">
          <a:avLst/>
        </a:prstGeom>
        <a:solidFill>
          <a:schemeClr val="tx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09585" numCol="1" spcCol="1270" anchor="ctr" anchorCtr="0">
          <a:noAutofit/>
        </a:bodyPr>
        <a:lstStyle/>
        <a:p>
          <a:pPr marL="0" lvl="0" indent="0" algn="ctr" defTabSz="13335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3000" kern="1200" dirty="0"/>
            <a:t>י"ב 4</a:t>
          </a:r>
        </a:p>
      </dsp:txBody>
      <dsp:txXfrm>
        <a:off x="2283098" y="1907262"/>
        <a:ext cx="1499909" cy="776586"/>
      </dsp:txXfrm>
    </dsp:sp>
    <dsp:sp modelId="{D9DF7246-B247-492D-A3B8-A2787D0747F2}">
      <dsp:nvSpPr>
        <dsp:cNvPr id="0" name=""/>
        <dsp:cNvSpPr/>
      </dsp:nvSpPr>
      <dsp:spPr>
        <a:xfrm>
          <a:off x="2510339" y="2456909"/>
          <a:ext cx="1495399" cy="367592"/>
        </a:xfrm>
        <a:prstGeom prst="rect">
          <a:avLst/>
        </a:prstGeom>
        <a:solidFill>
          <a:schemeClr val="bg1">
            <a:lumMod val="65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8890" rIns="35560" bIns="8890" numCol="1" spcCol="1270" anchor="ctr" anchorCtr="0">
          <a:noAutofit/>
        </a:bodyPr>
        <a:lstStyle/>
        <a:p>
          <a:pPr marL="0" lvl="0" indent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1400" b="1" kern="1200" dirty="0"/>
            <a:t>קבוצה א (כיתה)</a:t>
          </a:r>
        </a:p>
      </dsp:txBody>
      <dsp:txXfrm>
        <a:off x="2510339" y="2456909"/>
        <a:ext cx="1495399" cy="367592"/>
      </dsp:txXfrm>
    </dsp:sp>
    <dsp:sp modelId="{6522A5A0-2F53-4F4B-8775-D073461DE7D0}">
      <dsp:nvSpPr>
        <dsp:cNvPr id="0" name=""/>
        <dsp:cNvSpPr/>
      </dsp:nvSpPr>
      <dsp:spPr>
        <a:xfrm>
          <a:off x="2160245" y="3154291"/>
          <a:ext cx="1499909" cy="776586"/>
        </a:xfrm>
        <a:prstGeom prst="rect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09585" numCol="1" spcCol="1270" anchor="ctr" anchorCtr="0">
          <a:noAutofit/>
        </a:bodyPr>
        <a:lstStyle/>
        <a:p>
          <a:pPr marL="0" lvl="0" indent="0" algn="ctr" defTabSz="13335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3000" kern="1200" dirty="0"/>
            <a:t>י"ב 4</a:t>
          </a:r>
        </a:p>
      </dsp:txBody>
      <dsp:txXfrm>
        <a:off x="2160245" y="3154291"/>
        <a:ext cx="1499909" cy="776586"/>
      </dsp:txXfrm>
    </dsp:sp>
    <dsp:sp modelId="{A2C2A429-7378-4581-BC3E-02E1A6A338B5}">
      <dsp:nvSpPr>
        <dsp:cNvPr id="0" name=""/>
        <dsp:cNvSpPr/>
      </dsp:nvSpPr>
      <dsp:spPr>
        <a:xfrm>
          <a:off x="2847168" y="3900830"/>
          <a:ext cx="1561855" cy="865573"/>
        </a:xfrm>
        <a:prstGeom prst="rect">
          <a:avLst/>
        </a:prstGeom>
        <a:solidFill>
          <a:srgbClr val="FFC000">
            <a:alpha val="90000"/>
          </a:srgb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10160" rIns="40640" bIns="10160" numCol="1" spcCol="1270" anchor="ctr" anchorCtr="0">
          <a:noAutofit/>
        </a:bodyPr>
        <a:lstStyle/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1600" b="1" kern="1200" dirty="0"/>
            <a:t>קבוצה ב</a:t>
          </a:r>
        </a:p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1600" b="1" kern="1200" dirty="0"/>
            <a:t>בבית</a:t>
          </a:r>
        </a:p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1600" b="1" kern="1200" dirty="0"/>
            <a:t>א-סינכרוני</a:t>
          </a:r>
        </a:p>
      </dsp:txBody>
      <dsp:txXfrm>
        <a:off x="2847168" y="3900830"/>
        <a:ext cx="1561855" cy="865573"/>
      </dsp:txXfrm>
    </dsp:sp>
    <dsp:sp modelId="{B434108D-C83F-44A1-ADF1-6E2FE8DF9997}">
      <dsp:nvSpPr>
        <dsp:cNvPr id="0" name=""/>
        <dsp:cNvSpPr/>
      </dsp:nvSpPr>
      <dsp:spPr>
        <a:xfrm>
          <a:off x="4434245" y="1907262"/>
          <a:ext cx="1499909" cy="776586"/>
        </a:xfrm>
        <a:prstGeom prst="rect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09585" numCol="1" spcCol="1270" anchor="ctr" anchorCtr="0">
          <a:noAutofit/>
        </a:bodyPr>
        <a:lstStyle/>
        <a:p>
          <a:pPr marL="0" lvl="0" indent="0" algn="ctr" defTabSz="13335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3000" kern="1200" dirty="0"/>
            <a:t>י"ב 3</a:t>
          </a:r>
        </a:p>
      </dsp:txBody>
      <dsp:txXfrm>
        <a:off x="4434245" y="1907262"/>
        <a:ext cx="1499909" cy="776586"/>
      </dsp:txXfrm>
    </dsp:sp>
    <dsp:sp modelId="{E1DBEE06-39DD-4634-B1BC-410A95D19BDC}">
      <dsp:nvSpPr>
        <dsp:cNvPr id="0" name=""/>
        <dsp:cNvSpPr/>
      </dsp:nvSpPr>
      <dsp:spPr>
        <a:xfrm>
          <a:off x="4744614" y="2425801"/>
          <a:ext cx="1376957" cy="413866"/>
        </a:xfrm>
        <a:prstGeom prst="rect">
          <a:avLst/>
        </a:prstGeom>
        <a:solidFill>
          <a:schemeClr val="bg1">
            <a:lumMod val="65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8890" rIns="35560" bIns="8890" numCol="1" spcCol="1270" anchor="ctr" anchorCtr="0">
          <a:noAutofit/>
        </a:bodyPr>
        <a:lstStyle/>
        <a:p>
          <a:pPr marL="0" lvl="0" indent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1400" b="1" kern="1200" dirty="0"/>
            <a:t>קבוצה א (כיתה)</a:t>
          </a:r>
        </a:p>
      </dsp:txBody>
      <dsp:txXfrm>
        <a:off x="4744614" y="2425801"/>
        <a:ext cx="1376957" cy="413866"/>
      </dsp:txXfrm>
    </dsp:sp>
    <dsp:sp modelId="{3DFA2020-3951-4938-9828-2761B4336419}">
      <dsp:nvSpPr>
        <dsp:cNvPr id="0" name=""/>
        <dsp:cNvSpPr/>
      </dsp:nvSpPr>
      <dsp:spPr>
        <a:xfrm>
          <a:off x="4384760" y="3210045"/>
          <a:ext cx="1499909" cy="776586"/>
        </a:xfrm>
        <a:prstGeom prst="rect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09585" numCol="1" spcCol="1270" anchor="ctr" anchorCtr="0">
          <a:noAutofit/>
        </a:bodyPr>
        <a:lstStyle/>
        <a:p>
          <a:pPr marL="0" lvl="0" indent="0" algn="ctr" defTabSz="13335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3000" kern="1200" dirty="0"/>
            <a:t>י"ב 3</a:t>
          </a:r>
        </a:p>
      </dsp:txBody>
      <dsp:txXfrm>
        <a:off x="4384760" y="3210045"/>
        <a:ext cx="1499909" cy="776586"/>
      </dsp:txXfrm>
    </dsp:sp>
    <dsp:sp modelId="{CB4CE48C-3CA0-478C-89C0-42892F8201D1}">
      <dsp:nvSpPr>
        <dsp:cNvPr id="0" name=""/>
        <dsp:cNvSpPr/>
      </dsp:nvSpPr>
      <dsp:spPr>
        <a:xfrm>
          <a:off x="4823001" y="3847842"/>
          <a:ext cx="1574896" cy="891896"/>
        </a:xfrm>
        <a:prstGeom prst="rect">
          <a:avLst/>
        </a:prstGeom>
        <a:solidFill>
          <a:srgbClr val="FFC000">
            <a:alpha val="90000"/>
          </a:srgb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10160" rIns="40640" bIns="10160" numCol="1" spcCol="1270" anchor="ctr" anchorCtr="0">
          <a:noAutofit/>
        </a:bodyPr>
        <a:lstStyle/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1600" b="1" kern="1200" dirty="0"/>
            <a:t>קבוצה ב </a:t>
          </a:r>
        </a:p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1600" b="1" kern="1200" dirty="0"/>
            <a:t>בית </a:t>
          </a:r>
        </a:p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1600" b="1" kern="1200" dirty="0"/>
            <a:t>א-סינכרוני</a:t>
          </a:r>
        </a:p>
      </dsp:txBody>
      <dsp:txXfrm>
        <a:off x="4823001" y="3847842"/>
        <a:ext cx="1574896" cy="891896"/>
      </dsp:txXfrm>
    </dsp:sp>
    <dsp:sp modelId="{54379C76-2589-41A2-A144-3B885F8735F9}">
      <dsp:nvSpPr>
        <dsp:cNvPr id="0" name=""/>
        <dsp:cNvSpPr/>
      </dsp:nvSpPr>
      <dsp:spPr>
        <a:xfrm>
          <a:off x="6582239" y="1907262"/>
          <a:ext cx="1499909" cy="776586"/>
        </a:xfrm>
        <a:prstGeom prst="rect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09585" numCol="1" spcCol="1270" anchor="ctr" anchorCtr="0">
          <a:noAutofit/>
        </a:bodyPr>
        <a:lstStyle/>
        <a:p>
          <a:pPr marL="0" lvl="0" indent="0" algn="ctr" defTabSz="13335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3000" kern="1200" dirty="0"/>
            <a:t>י"ב 2</a:t>
          </a:r>
        </a:p>
      </dsp:txBody>
      <dsp:txXfrm>
        <a:off x="6582239" y="1907262"/>
        <a:ext cx="1499909" cy="776586"/>
      </dsp:txXfrm>
    </dsp:sp>
    <dsp:sp modelId="{0099A25D-98DC-4FF9-9A5E-ABFEEE3CD961}">
      <dsp:nvSpPr>
        <dsp:cNvPr id="0" name=""/>
        <dsp:cNvSpPr/>
      </dsp:nvSpPr>
      <dsp:spPr>
        <a:xfrm>
          <a:off x="6920141" y="2436484"/>
          <a:ext cx="1274080" cy="408440"/>
        </a:xfrm>
        <a:prstGeom prst="rect">
          <a:avLst/>
        </a:prstGeom>
        <a:solidFill>
          <a:schemeClr val="bg1">
            <a:lumMod val="65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8890" rIns="35560" bIns="8890" numCol="1" spcCol="1270" anchor="ctr" anchorCtr="0">
          <a:noAutofit/>
        </a:bodyPr>
        <a:lstStyle/>
        <a:p>
          <a:pPr marL="0" lvl="0" indent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1400" b="1" kern="1200" dirty="0"/>
            <a:t>קבוצה א (כיתה)</a:t>
          </a:r>
        </a:p>
      </dsp:txBody>
      <dsp:txXfrm>
        <a:off x="6920141" y="2436484"/>
        <a:ext cx="1274080" cy="408440"/>
      </dsp:txXfrm>
    </dsp:sp>
    <dsp:sp modelId="{E4B18E04-25B5-404C-B955-EC01881BFC0E}">
      <dsp:nvSpPr>
        <dsp:cNvPr id="0" name=""/>
        <dsp:cNvSpPr/>
      </dsp:nvSpPr>
      <dsp:spPr>
        <a:xfrm>
          <a:off x="6509556" y="3207332"/>
          <a:ext cx="1499909" cy="776586"/>
        </a:xfrm>
        <a:prstGeom prst="rect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09585" numCol="1" spcCol="1270" anchor="ctr" anchorCtr="0">
          <a:noAutofit/>
        </a:bodyPr>
        <a:lstStyle/>
        <a:p>
          <a:pPr marL="0" lvl="0" indent="0" algn="ctr" defTabSz="13335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3000" kern="1200" dirty="0"/>
            <a:t>י"ב 2</a:t>
          </a:r>
        </a:p>
      </dsp:txBody>
      <dsp:txXfrm>
        <a:off x="6509556" y="3207332"/>
        <a:ext cx="1499909" cy="776586"/>
      </dsp:txXfrm>
    </dsp:sp>
    <dsp:sp modelId="{BEA2DB1D-30A9-42D0-A739-95D7588660CD}">
      <dsp:nvSpPr>
        <dsp:cNvPr id="0" name=""/>
        <dsp:cNvSpPr/>
      </dsp:nvSpPr>
      <dsp:spPr>
        <a:xfrm>
          <a:off x="6788115" y="3854432"/>
          <a:ext cx="1564812" cy="778590"/>
        </a:xfrm>
        <a:prstGeom prst="rect">
          <a:avLst/>
        </a:prstGeom>
        <a:solidFill>
          <a:srgbClr val="FFC000">
            <a:alpha val="90000"/>
          </a:srgb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10160" rIns="40640" bIns="10160" numCol="1" spcCol="1270" anchor="ctr" anchorCtr="0">
          <a:noAutofit/>
        </a:bodyPr>
        <a:lstStyle/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1600" b="1" kern="1200" dirty="0"/>
            <a:t>קבוצה ב </a:t>
          </a:r>
        </a:p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1600" b="1" kern="1200" dirty="0"/>
            <a:t>בית </a:t>
          </a:r>
        </a:p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e-IL" sz="1600" b="1" kern="1200" dirty="0"/>
            <a:t>א-סינכרוני</a:t>
          </a:r>
          <a:endParaRPr lang="he-IL" sz="1600" kern="1200" dirty="0"/>
        </a:p>
      </dsp:txBody>
      <dsp:txXfrm>
        <a:off x="6788115" y="3854432"/>
        <a:ext cx="1564812" cy="7785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FEA88EA9-BC3C-4D5D-B4B6-A62448F6E765}" type="datetimeFigureOut">
              <a:rPr lang="he-IL" smtClean="0"/>
              <a:t>ב'/תשרי/תשפ"א</a:t>
            </a:fld>
            <a:endParaRPr lang="he-I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he-I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1409B2A-1D9B-4733-819E-22613AFB7728}" type="slidenum">
              <a:rPr lang="he-IL" smtClean="0"/>
              <a:t>‹#›</a:t>
            </a:fld>
            <a:endParaRPr lang="he-I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e-I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409B2A-1D9B-4733-819E-22613AFB7728}" type="slidenum">
              <a:rPr kumimoji="0" lang="he-I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he-I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4299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כותרת משנה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e-IL"/>
              <a:t>לחץ כדי לערוך סגנון כותרת משנה של תבנית בסיס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9/20/2020</a:t>
            </a:fld>
            <a:endParaRPr lang="en-US" dirty="0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46607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/>
              <a:t>ערוך סגנונות טקסט של תבנית בסיס</a:t>
            </a:r>
          </a:p>
          <a:p>
            <a:pPr lvl="1"/>
            <a:r>
              <a:rPr lang="he-IL"/>
              <a:t>רמה שניה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9/20/2020</a:t>
            </a:fld>
            <a:endParaRPr lang="en-US" dirty="0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2405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אנכית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e-IL"/>
              <a:t>ערוך סגנונות טקסט של תבנית בסיס</a:t>
            </a:r>
          </a:p>
          <a:p>
            <a:pPr lvl="1"/>
            <a:r>
              <a:rPr lang="he-IL"/>
              <a:t>רמה שניה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9/20/2020</a:t>
            </a:fld>
            <a:endParaRPr lang="en-US" dirty="0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47005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DAAE1323-537F-4686-B443-166B14E637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כותרת משנה 2">
            <a:extLst>
              <a:ext uri="{FF2B5EF4-FFF2-40B4-BE49-F238E27FC236}">
                <a16:creationId xmlns:a16="http://schemas.microsoft.com/office/drawing/2014/main" id="{14AEC568-10DC-431C-A49E-C6D9BC502C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e-IL"/>
              <a:t>לחץ כדי לערוך סגנון כותרת משנה של תבנית בסיס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1082F0E8-167B-4A0A-8EE5-99FFEDC67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rtl="1"/>
            <a:fld id="{64A3847B-DFE9-44A4-86A4-D5EDEE63625E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ב'/תשרי/תשפ"א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6E9F7BC8-1940-410D-BC9C-A856821EF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rtl="1"/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D2488D18-ACEE-40DE-9A81-4961CEA50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rtl="1"/>
            <a:fld id="{8F0952D8-F091-4793-B0ED-4242CC48D283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396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99EF1E64-3E98-49FC-AD3F-33D1E2C710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4D62B057-E998-4A1B-8432-FFFDE30FF4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50817B14-EB5C-47FE-BF5B-5E8274D49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rtl="1"/>
            <a:fld id="{64A3847B-DFE9-44A4-86A4-D5EDEE63625E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ב'/תשרי/תשפ"א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F9B1198F-C02C-49FE-BF64-C313604F0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rtl="1"/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A8DC06D1-10B0-42E7-8E55-A352D4162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rtl="1"/>
            <a:fld id="{8F0952D8-F091-4793-B0ED-4242CC48D283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6831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512CAD70-49C9-4852-BB14-FF4F547E04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49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0F488A6A-ABAC-4FAE-B6F5-A0CADFD3E2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49" y="458946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A539120C-D748-428C-B1A2-7116DDBBBF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rtl="1"/>
            <a:fld id="{64A3847B-DFE9-44A4-86A4-D5EDEE63625E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ב'/תשרי/תשפ"א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C3E68552-FA1F-42F8-8C53-34ADF4D71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rtl="1"/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008CA342-D0A5-48DA-9F3F-29810E657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rtl="1"/>
            <a:fld id="{8F0952D8-F091-4793-B0ED-4242CC48D283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6191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A1818851-AD6C-452B-80D1-98CB8140D7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F93590A9-E985-4732-AE93-8F18658EC5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תוכן 3">
            <a:extLst>
              <a:ext uri="{FF2B5EF4-FFF2-40B4-BE49-F238E27FC236}">
                <a16:creationId xmlns:a16="http://schemas.microsoft.com/office/drawing/2014/main" id="{AB279227-0E40-42DE-BE53-8C0EE3E944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id="{A6D82E08-A7C5-40AD-80E8-C671E6317F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rtl="1"/>
            <a:fld id="{64A3847B-DFE9-44A4-86A4-D5EDEE63625E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ב'/תשרי/תשפ"א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id="{83F6D8D6-9DCF-4A70-99CD-D918FF45E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rtl="1"/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id="{D34F5A8F-0E2A-4301-8ECA-3765DF00A4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rtl="1"/>
            <a:fld id="{8F0952D8-F091-4793-B0ED-4242CC48D283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8827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4AD707FB-AA90-4BE3-8948-1DCAB0A104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8"/>
            <a:ext cx="10515600" cy="1325563"/>
          </a:xfrm>
        </p:spPr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B725956B-5E78-4E48-8953-031291F10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4" name="מציין מיקום תוכן 3">
            <a:extLst>
              <a:ext uri="{FF2B5EF4-FFF2-40B4-BE49-F238E27FC236}">
                <a16:creationId xmlns:a16="http://schemas.microsoft.com/office/drawing/2014/main" id="{A057385B-7FF7-451E-91B7-7015F6CB56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5" name="מציין מיקום טקסט 4">
            <a:extLst>
              <a:ext uri="{FF2B5EF4-FFF2-40B4-BE49-F238E27FC236}">
                <a16:creationId xmlns:a16="http://schemas.microsoft.com/office/drawing/2014/main" id="{0D1AF34E-79DF-465D-A571-80AD1E1549E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6" name="מציין מיקום תוכן 5">
            <a:extLst>
              <a:ext uri="{FF2B5EF4-FFF2-40B4-BE49-F238E27FC236}">
                <a16:creationId xmlns:a16="http://schemas.microsoft.com/office/drawing/2014/main" id="{2DD0E0E1-8045-4D58-A410-A12BBDD259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7" name="מציין מיקום של תאריך 6">
            <a:extLst>
              <a:ext uri="{FF2B5EF4-FFF2-40B4-BE49-F238E27FC236}">
                <a16:creationId xmlns:a16="http://schemas.microsoft.com/office/drawing/2014/main" id="{D068A809-6040-44AB-BC8E-AFDC651E2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rtl="1"/>
            <a:fld id="{64A3847B-DFE9-44A4-86A4-D5EDEE63625E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ב'/תשרי/תשפ"א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מציין מיקום של כותרת תחתונה 7">
            <a:extLst>
              <a:ext uri="{FF2B5EF4-FFF2-40B4-BE49-F238E27FC236}">
                <a16:creationId xmlns:a16="http://schemas.microsoft.com/office/drawing/2014/main" id="{836C45FA-A382-4473-A4B6-372FA08276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rtl="1"/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מציין מיקום של מספר שקופית 8">
            <a:extLst>
              <a:ext uri="{FF2B5EF4-FFF2-40B4-BE49-F238E27FC236}">
                <a16:creationId xmlns:a16="http://schemas.microsoft.com/office/drawing/2014/main" id="{017E8434-A912-4CE2-838A-C0D1A6EFA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rtl="1"/>
            <a:fld id="{8F0952D8-F091-4793-B0ED-4242CC48D283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0473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2066D38E-AEA6-46A2-A9BC-05E4871C93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תאריך 2">
            <a:extLst>
              <a:ext uri="{FF2B5EF4-FFF2-40B4-BE49-F238E27FC236}">
                <a16:creationId xmlns:a16="http://schemas.microsoft.com/office/drawing/2014/main" id="{A81B2675-B44E-4D41-9CA8-07230A307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rtl="1"/>
            <a:fld id="{64A3847B-DFE9-44A4-86A4-D5EDEE63625E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ב'/תשרי/תשפ"א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מציין מיקום של כותרת תחתונה 3">
            <a:extLst>
              <a:ext uri="{FF2B5EF4-FFF2-40B4-BE49-F238E27FC236}">
                <a16:creationId xmlns:a16="http://schemas.microsoft.com/office/drawing/2014/main" id="{B659B79D-170A-4EE4-8585-B1E52D53F3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rtl="1"/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מציין מיקום של מספר שקופית 4">
            <a:extLst>
              <a:ext uri="{FF2B5EF4-FFF2-40B4-BE49-F238E27FC236}">
                <a16:creationId xmlns:a16="http://schemas.microsoft.com/office/drawing/2014/main" id="{04C9CCF9-95ED-4921-8062-EDCAF070F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rtl="1"/>
            <a:fld id="{8F0952D8-F091-4793-B0ED-4242CC48D283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038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>
            <a:extLst>
              <a:ext uri="{FF2B5EF4-FFF2-40B4-BE49-F238E27FC236}">
                <a16:creationId xmlns:a16="http://schemas.microsoft.com/office/drawing/2014/main" id="{5D79ED00-308F-496A-9696-6A9F61D61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rtl="1"/>
            <a:fld id="{64A3847B-DFE9-44A4-86A4-D5EDEE63625E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ב'/תשרי/תשפ"א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מציין מיקום של כותרת תחתונה 2">
            <a:extLst>
              <a:ext uri="{FF2B5EF4-FFF2-40B4-BE49-F238E27FC236}">
                <a16:creationId xmlns:a16="http://schemas.microsoft.com/office/drawing/2014/main" id="{CB07EE66-07CF-4BFC-8CA6-67D7245CFC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rtl="1"/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מציין מיקום של מספר שקופית 3">
            <a:extLst>
              <a:ext uri="{FF2B5EF4-FFF2-40B4-BE49-F238E27FC236}">
                <a16:creationId xmlns:a16="http://schemas.microsoft.com/office/drawing/2014/main" id="{E868531F-B48A-483B-808A-0917949DC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rtl="1"/>
            <a:fld id="{8F0952D8-F091-4793-B0ED-4242CC48D283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4394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C2A9D604-56B8-4CD3-B03E-EFF8098379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30D2A176-7D89-4E45-91DB-C8E7E692E4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טקסט 3">
            <a:extLst>
              <a:ext uri="{FF2B5EF4-FFF2-40B4-BE49-F238E27FC236}">
                <a16:creationId xmlns:a16="http://schemas.microsoft.com/office/drawing/2014/main" id="{C77D078D-2BDB-4EC7-A802-2070C26627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id="{A8B413EC-0475-4BD2-9077-E2FB11CD6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rtl="1"/>
            <a:fld id="{64A3847B-DFE9-44A4-86A4-D5EDEE63625E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ב'/תשרי/תשפ"א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id="{AD269387-FFC2-42D7-B249-4E83346BC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rtl="1"/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id="{BDBD93D2-5608-4C6C-99BF-DF4F561B38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rtl="1"/>
            <a:fld id="{8F0952D8-F091-4793-B0ED-4242CC48D283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01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/>
              <a:t>ערוך סגנונות טקסט של תבנית בסיס</a:t>
            </a:r>
          </a:p>
          <a:p>
            <a:pPr lvl="1"/>
            <a:r>
              <a:rPr lang="he-IL"/>
              <a:t>רמה שניה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9/20/2020</a:t>
            </a:fld>
            <a:endParaRPr lang="en-US" dirty="0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9200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59A9FF1B-8C38-440D-9FF7-A431CBDBEB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תמונה 2">
            <a:extLst>
              <a:ext uri="{FF2B5EF4-FFF2-40B4-BE49-F238E27FC236}">
                <a16:creationId xmlns:a16="http://schemas.microsoft.com/office/drawing/2014/main" id="{5B659026-2D3F-4473-AC27-D02D6018C5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מציין מיקום טקסט 3">
            <a:extLst>
              <a:ext uri="{FF2B5EF4-FFF2-40B4-BE49-F238E27FC236}">
                <a16:creationId xmlns:a16="http://schemas.microsoft.com/office/drawing/2014/main" id="{E0BBFD38-8D05-4352-9503-E03A550FE9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id="{ADEA0A30-71C4-499D-B88A-89E821D5A6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rtl="1"/>
            <a:fld id="{64A3847B-DFE9-44A4-86A4-D5EDEE63625E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ב'/תשרי/תשפ"א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id="{048BF25E-EA3A-4A03-A5EF-EC08825B5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rtl="1"/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id="{9F951558-12F6-4F18-82EC-190783835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rtl="1"/>
            <a:fld id="{8F0952D8-F091-4793-B0ED-4242CC48D283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094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109746AA-323A-4AD8-B017-529F757D01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טקסט אנכי 2">
            <a:extLst>
              <a:ext uri="{FF2B5EF4-FFF2-40B4-BE49-F238E27FC236}">
                <a16:creationId xmlns:a16="http://schemas.microsoft.com/office/drawing/2014/main" id="{571A39F4-D42E-42D6-A03D-F9E16AE4F2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F667F382-0730-44A2-A7E7-33F9F5EF0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rtl="1"/>
            <a:fld id="{64A3847B-DFE9-44A4-86A4-D5EDEE63625E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ב'/תשרי/תשפ"א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B89F085A-6B6D-427F-BBED-1EABA69C2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rtl="1"/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7449B4BB-321F-4FDF-8A60-BCA5F121E7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rtl="1"/>
            <a:fld id="{8F0952D8-F091-4793-B0ED-4242CC48D283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8372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אנכית 1">
            <a:extLst>
              <a:ext uri="{FF2B5EF4-FFF2-40B4-BE49-F238E27FC236}">
                <a16:creationId xmlns:a16="http://schemas.microsoft.com/office/drawing/2014/main" id="{DA9176B6-658E-4975-A8AF-06EC203CEB0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טקסט אנכי 2">
            <a:extLst>
              <a:ext uri="{FF2B5EF4-FFF2-40B4-BE49-F238E27FC236}">
                <a16:creationId xmlns:a16="http://schemas.microsoft.com/office/drawing/2014/main" id="{2DD1FFD1-AF58-4557-8AC5-A34FFF9553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CCB977CC-F1F3-4FD5-9216-0A4EB9A2E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rtl="1"/>
            <a:fld id="{64A3847B-DFE9-44A4-86A4-D5EDEE63625E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ב'/תשרי/תשפ"א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70209D36-DFA7-498D-8EB8-6C9792AAD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rtl="1"/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843EB915-25E6-4DCC-A132-B4AE436B7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rtl="1"/>
            <a:fld id="{8F0952D8-F091-4793-B0ED-4242CC48D283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0619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DAAE1323-537F-4686-B443-166B14E637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כותרת משנה 2">
            <a:extLst>
              <a:ext uri="{FF2B5EF4-FFF2-40B4-BE49-F238E27FC236}">
                <a16:creationId xmlns:a16="http://schemas.microsoft.com/office/drawing/2014/main" id="{14AEC568-10DC-431C-A49E-C6D9BC502C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e-IL"/>
              <a:t>לחץ כדי לערוך סגנון כותרת משנה של תבנית בסיס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1082F0E8-167B-4A0A-8EE5-99FFEDC67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rtl="1"/>
            <a:fld id="{64A3847B-DFE9-44A4-86A4-D5EDEE63625E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ב'/תשרי/תשפ"א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6E9F7BC8-1940-410D-BC9C-A856821EF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rtl="1"/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D2488D18-ACEE-40DE-9A81-4961CEA50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rtl="1"/>
            <a:fld id="{8F0952D8-F091-4793-B0ED-4242CC48D283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4746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99EF1E64-3E98-49FC-AD3F-33D1E2C710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4D62B057-E998-4A1B-8432-FFFDE30FF4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50817B14-EB5C-47FE-BF5B-5E8274D49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rtl="1"/>
            <a:fld id="{64A3847B-DFE9-44A4-86A4-D5EDEE63625E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ב'/תשרי/תשפ"א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F9B1198F-C02C-49FE-BF64-C313604F0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rtl="1"/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A8DC06D1-10B0-42E7-8E55-A352D4162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rtl="1"/>
            <a:fld id="{8F0952D8-F091-4793-B0ED-4242CC48D283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8716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512CAD70-49C9-4852-BB14-FF4F547E04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49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0F488A6A-ABAC-4FAE-B6F5-A0CADFD3E2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49" y="458946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A539120C-D748-428C-B1A2-7116DDBBBF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rtl="1"/>
            <a:fld id="{64A3847B-DFE9-44A4-86A4-D5EDEE63625E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ב'/תשרי/תשפ"א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C3E68552-FA1F-42F8-8C53-34ADF4D71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rtl="1"/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008CA342-D0A5-48DA-9F3F-29810E657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rtl="1"/>
            <a:fld id="{8F0952D8-F091-4793-B0ED-4242CC48D283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61749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A1818851-AD6C-452B-80D1-98CB8140D7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F93590A9-E985-4732-AE93-8F18658EC5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תוכן 3">
            <a:extLst>
              <a:ext uri="{FF2B5EF4-FFF2-40B4-BE49-F238E27FC236}">
                <a16:creationId xmlns:a16="http://schemas.microsoft.com/office/drawing/2014/main" id="{AB279227-0E40-42DE-BE53-8C0EE3E944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id="{A6D82E08-A7C5-40AD-80E8-C671E6317F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rtl="1"/>
            <a:fld id="{64A3847B-DFE9-44A4-86A4-D5EDEE63625E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ב'/תשרי/תשפ"א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id="{83F6D8D6-9DCF-4A70-99CD-D918FF45E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rtl="1"/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id="{D34F5A8F-0E2A-4301-8ECA-3765DF00A4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rtl="1"/>
            <a:fld id="{8F0952D8-F091-4793-B0ED-4242CC48D283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14716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4AD707FB-AA90-4BE3-8948-1DCAB0A104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8"/>
            <a:ext cx="10515600" cy="1325563"/>
          </a:xfrm>
        </p:spPr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B725956B-5E78-4E48-8953-031291F10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4" name="מציין מיקום תוכן 3">
            <a:extLst>
              <a:ext uri="{FF2B5EF4-FFF2-40B4-BE49-F238E27FC236}">
                <a16:creationId xmlns:a16="http://schemas.microsoft.com/office/drawing/2014/main" id="{A057385B-7FF7-451E-91B7-7015F6CB56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5" name="מציין מיקום טקסט 4">
            <a:extLst>
              <a:ext uri="{FF2B5EF4-FFF2-40B4-BE49-F238E27FC236}">
                <a16:creationId xmlns:a16="http://schemas.microsoft.com/office/drawing/2014/main" id="{0D1AF34E-79DF-465D-A571-80AD1E1549E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6" name="מציין מיקום תוכן 5">
            <a:extLst>
              <a:ext uri="{FF2B5EF4-FFF2-40B4-BE49-F238E27FC236}">
                <a16:creationId xmlns:a16="http://schemas.microsoft.com/office/drawing/2014/main" id="{2DD0E0E1-8045-4D58-A410-A12BBDD259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7" name="מציין מיקום של תאריך 6">
            <a:extLst>
              <a:ext uri="{FF2B5EF4-FFF2-40B4-BE49-F238E27FC236}">
                <a16:creationId xmlns:a16="http://schemas.microsoft.com/office/drawing/2014/main" id="{D068A809-6040-44AB-BC8E-AFDC651E2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rtl="1"/>
            <a:fld id="{64A3847B-DFE9-44A4-86A4-D5EDEE63625E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ב'/תשרי/תשפ"א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מציין מיקום של כותרת תחתונה 7">
            <a:extLst>
              <a:ext uri="{FF2B5EF4-FFF2-40B4-BE49-F238E27FC236}">
                <a16:creationId xmlns:a16="http://schemas.microsoft.com/office/drawing/2014/main" id="{836C45FA-A382-4473-A4B6-372FA08276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rtl="1"/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מציין מיקום של מספר שקופית 8">
            <a:extLst>
              <a:ext uri="{FF2B5EF4-FFF2-40B4-BE49-F238E27FC236}">
                <a16:creationId xmlns:a16="http://schemas.microsoft.com/office/drawing/2014/main" id="{017E8434-A912-4CE2-838A-C0D1A6EFA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rtl="1"/>
            <a:fld id="{8F0952D8-F091-4793-B0ED-4242CC48D283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0568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2066D38E-AEA6-46A2-A9BC-05E4871C93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תאריך 2">
            <a:extLst>
              <a:ext uri="{FF2B5EF4-FFF2-40B4-BE49-F238E27FC236}">
                <a16:creationId xmlns:a16="http://schemas.microsoft.com/office/drawing/2014/main" id="{A81B2675-B44E-4D41-9CA8-07230A307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rtl="1"/>
            <a:fld id="{64A3847B-DFE9-44A4-86A4-D5EDEE63625E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ב'/תשרי/תשפ"א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מציין מיקום של כותרת תחתונה 3">
            <a:extLst>
              <a:ext uri="{FF2B5EF4-FFF2-40B4-BE49-F238E27FC236}">
                <a16:creationId xmlns:a16="http://schemas.microsoft.com/office/drawing/2014/main" id="{B659B79D-170A-4EE4-8585-B1E52D53F3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rtl="1"/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מציין מיקום של מספר שקופית 4">
            <a:extLst>
              <a:ext uri="{FF2B5EF4-FFF2-40B4-BE49-F238E27FC236}">
                <a16:creationId xmlns:a16="http://schemas.microsoft.com/office/drawing/2014/main" id="{04C9CCF9-95ED-4921-8062-EDCAF070F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rtl="1"/>
            <a:fld id="{8F0952D8-F091-4793-B0ED-4242CC48D283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30796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>
            <a:extLst>
              <a:ext uri="{FF2B5EF4-FFF2-40B4-BE49-F238E27FC236}">
                <a16:creationId xmlns:a16="http://schemas.microsoft.com/office/drawing/2014/main" id="{5D79ED00-308F-496A-9696-6A9F61D61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rtl="1"/>
            <a:fld id="{64A3847B-DFE9-44A4-86A4-D5EDEE63625E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ב'/תשרי/תשפ"א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מציין מיקום של כותרת תחתונה 2">
            <a:extLst>
              <a:ext uri="{FF2B5EF4-FFF2-40B4-BE49-F238E27FC236}">
                <a16:creationId xmlns:a16="http://schemas.microsoft.com/office/drawing/2014/main" id="{CB07EE66-07CF-4BFC-8CA6-67D7245CFC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rtl="1"/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מציין מיקום של מספר שקופית 3">
            <a:extLst>
              <a:ext uri="{FF2B5EF4-FFF2-40B4-BE49-F238E27FC236}">
                <a16:creationId xmlns:a16="http://schemas.microsoft.com/office/drawing/2014/main" id="{E868531F-B48A-483B-808A-0917949DC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rtl="1"/>
            <a:fld id="{8F0952D8-F091-4793-B0ED-4242CC48D283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827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/>
              <a:t>ערוך סגנונות טקסט של תבנית בסיס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9/20/2020</a:t>
            </a:fld>
            <a:endParaRPr lang="en-US" dirty="0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382631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C2A9D604-56B8-4CD3-B03E-EFF8098379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30D2A176-7D89-4E45-91DB-C8E7E692E4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טקסט 3">
            <a:extLst>
              <a:ext uri="{FF2B5EF4-FFF2-40B4-BE49-F238E27FC236}">
                <a16:creationId xmlns:a16="http://schemas.microsoft.com/office/drawing/2014/main" id="{C77D078D-2BDB-4EC7-A802-2070C26627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id="{A8B413EC-0475-4BD2-9077-E2FB11CD6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rtl="1"/>
            <a:fld id="{64A3847B-DFE9-44A4-86A4-D5EDEE63625E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ב'/תשרי/תשפ"א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id="{AD269387-FFC2-42D7-B249-4E83346BC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rtl="1"/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id="{BDBD93D2-5608-4C6C-99BF-DF4F561B38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rtl="1"/>
            <a:fld id="{8F0952D8-F091-4793-B0ED-4242CC48D283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9249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59A9FF1B-8C38-440D-9FF7-A431CBDBEB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תמונה 2">
            <a:extLst>
              <a:ext uri="{FF2B5EF4-FFF2-40B4-BE49-F238E27FC236}">
                <a16:creationId xmlns:a16="http://schemas.microsoft.com/office/drawing/2014/main" id="{5B659026-2D3F-4473-AC27-D02D6018C5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מציין מיקום טקסט 3">
            <a:extLst>
              <a:ext uri="{FF2B5EF4-FFF2-40B4-BE49-F238E27FC236}">
                <a16:creationId xmlns:a16="http://schemas.microsoft.com/office/drawing/2014/main" id="{E0BBFD38-8D05-4352-9503-E03A550FE9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id="{ADEA0A30-71C4-499D-B88A-89E821D5A6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rtl="1"/>
            <a:fld id="{64A3847B-DFE9-44A4-86A4-D5EDEE63625E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ב'/תשרי/תשפ"א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id="{048BF25E-EA3A-4A03-A5EF-EC08825B5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rtl="1"/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id="{9F951558-12F6-4F18-82EC-190783835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rtl="1"/>
            <a:fld id="{8F0952D8-F091-4793-B0ED-4242CC48D283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875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109746AA-323A-4AD8-B017-529F757D01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טקסט אנכי 2">
            <a:extLst>
              <a:ext uri="{FF2B5EF4-FFF2-40B4-BE49-F238E27FC236}">
                <a16:creationId xmlns:a16="http://schemas.microsoft.com/office/drawing/2014/main" id="{571A39F4-D42E-42D6-A03D-F9E16AE4F2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F667F382-0730-44A2-A7E7-33F9F5EF0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rtl="1"/>
            <a:fld id="{64A3847B-DFE9-44A4-86A4-D5EDEE63625E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ב'/תשרי/תשפ"א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B89F085A-6B6D-427F-BBED-1EABA69C2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rtl="1"/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7449B4BB-321F-4FDF-8A60-BCA5F121E7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rtl="1"/>
            <a:fld id="{8F0952D8-F091-4793-B0ED-4242CC48D283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2297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אנכית 1">
            <a:extLst>
              <a:ext uri="{FF2B5EF4-FFF2-40B4-BE49-F238E27FC236}">
                <a16:creationId xmlns:a16="http://schemas.microsoft.com/office/drawing/2014/main" id="{DA9176B6-658E-4975-A8AF-06EC203CEB0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טקסט אנכי 2">
            <a:extLst>
              <a:ext uri="{FF2B5EF4-FFF2-40B4-BE49-F238E27FC236}">
                <a16:creationId xmlns:a16="http://schemas.microsoft.com/office/drawing/2014/main" id="{2DD1FFD1-AF58-4557-8AC5-A34FFF9553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CCB977CC-F1F3-4FD5-9216-0A4EB9A2E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rtl="1"/>
            <a:fld id="{64A3847B-DFE9-44A4-86A4-D5EDEE63625E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ב'/תשרי/תשפ"א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70209D36-DFA7-498D-8EB8-6C9792AAD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rtl="1"/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843EB915-25E6-4DCC-A132-B4AE436B7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rtl="1"/>
            <a:fld id="{8F0952D8-F091-4793-B0ED-4242CC48D283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5007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DAAE1323-537F-4686-B443-166B14E637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כותרת משנה 2">
            <a:extLst>
              <a:ext uri="{FF2B5EF4-FFF2-40B4-BE49-F238E27FC236}">
                <a16:creationId xmlns:a16="http://schemas.microsoft.com/office/drawing/2014/main" id="{14AEC568-10DC-431C-A49E-C6D9BC502C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e-IL"/>
              <a:t>לחץ כדי לערוך סגנון כותרת משנה של תבנית בסיס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1082F0E8-167B-4A0A-8EE5-99FFEDC67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rtl="1"/>
            <a:fld id="{64A3847B-DFE9-44A4-86A4-D5EDEE63625E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ב'/תשרי/תשפ"א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6E9F7BC8-1940-410D-BC9C-A856821EF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rtl="1"/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D2488D18-ACEE-40DE-9A81-4961CEA50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rtl="1"/>
            <a:fld id="{8F0952D8-F091-4793-B0ED-4242CC48D283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4508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99EF1E64-3E98-49FC-AD3F-33D1E2C710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4D62B057-E998-4A1B-8432-FFFDE30FF4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50817B14-EB5C-47FE-BF5B-5E8274D49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rtl="1"/>
            <a:fld id="{64A3847B-DFE9-44A4-86A4-D5EDEE63625E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ב'/תשרי/תשפ"א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F9B1198F-C02C-49FE-BF64-C313604F0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rtl="1"/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A8DC06D1-10B0-42E7-8E55-A352D4162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rtl="1"/>
            <a:fld id="{8F0952D8-F091-4793-B0ED-4242CC48D283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13272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512CAD70-49C9-4852-BB14-FF4F547E04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49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0F488A6A-ABAC-4FAE-B6F5-A0CADFD3E2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49" y="458946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A539120C-D748-428C-B1A2-7116DDBBBF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rtl="1"/>
            <a:fld id="{64A3847B-DFE9-44A4-86A4-D5EDEE63625E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ב'/תשרי/תשפ"א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C3E68552-FA1F-42F8-8C53-34ADF4D71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rtl="1"/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008CA342-D0A5-48DA-9F3F-29810E657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rtl="1"/>
            <a:fld id="{8F0952D8-F091-4793-B0ED-4242CC48D283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3196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A1818851-AD6C-452B-80D1-98CB8140D7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F93590A9-E985-4732-AE93-8F18658EC5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תוכן 3">
            <a:extLst>
              <a:ext uri="{FF2B5EF4-FFF2-40B4-BE49-F238E27FC236}">
                <a16:creationId xmlns:a16="http://schemas.microsoft.com/office/drawing/2014/main" id="{AB279227-0E40-42DE-BE53-8C0EE3E944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id="{A6D82E08-A7C5-40AD-80E8-C671E6317F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rtl="1"/>
            <a:fld id="{64A3847B-DFE9-44A4-86A4-D5EDEE63625E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ב'/תשרי/תשפ"א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id="{83F6D8D6-9DCF-4A70-99CD-D918FF45E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rtl="1"/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id="{D34F5A8F-0E2A-4301-8ECA-3765DF00A4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rtl="1"/>
            <a:fld id="{8F0952D8-F091-4793-B0ED-4242CC48D283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22478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4AD707FB-AA90-4BE3-8948-1DCAB0A104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8"/>
            <a:ext cx="10515600" cy="1325563"/>
          </a:xfrm>
        </p:spPr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B725956B-5E78-4E48-8953-031291F10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4" name="מציין מיקום תוכן 3">
            <a:extLst>
              <a:ext uri="{FF2B5EF4-FFF2-40B4-BE49-F238E27FC236}">
                <a16:creationId xmlns:a16="http://schemas.microsoft.com/office/drawing/2014/main" id="{A057385B-7FF7-451E-91B7-7015F6CB56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5" name="מציין מיקום טקסט 4">
            <a:extLst>
              <a:ext uri="{FF2B5EF4-FFF2-40B4-BE49-F238E27FC236}">
                <a16:creationId xmlns:a16="http://schemas.microsoft.com/office/drawing/2014/main" id="{0D1AF34E-79DF-465D-A571-80AD1E1549E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6" name="מציין מיקום תוכן 5">
            <a:extLst>
              <a:ext uri="{FF2B5EF4-FFF2-40B4-BE49-F238E27FC236}">
                <a16:creationId xmlns:a16="http://schemas.microsoft.com/office/drawing/2014/main" id="{2DD0E0E1-8045-4D58-A410-A12BBDD259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7" name="מציין מיקום של תאריך 6">
            <a:extLst>
              <a:ext uri="{FF2B5EF4-FFF2-40B4-BE49-F238E27FC236}">
                <a16:creationId xmlns:a16="http://schemas.microsoft.com/office/drawing/2014/main" id="{D068A809-6040-44AB-BC8E-AFDC651E2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rtl="1"/>
            <a:fld id="{64A3847B-DFE9-44A4-86A4-D5EDEE63625E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ב'/תשרי/תשפ"א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מציין מיקום של כותרת תחתונה 7">
            <a:extLst>
              <a:ext uri="{FF2B5EF4-FFF2-40B4-BE49-F238E27FC236}">
                <a16:creationId xmlns:a16="http://schemas.microsoft.com/office/drawing/2014/main" id="{836C45FA-A382-4473-A4B6-372FA08276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rtl="1"/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מציין מיקום של מספר שקופית 8">
            <a:extLst>
              <a:ext uri="{FF2B5EF4-FFF2-40B4-BE49-F238E27FC236}">
                <a16:creationId xmlns:a16="http://schemas.microsoft.com/office/drawing/2014/main" id="{017E8434-A912-4CE2-838A-C0D1A6EFA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rtl="1"/>
            <a:fld id="{8F0952D8-F091-4793-B0ED-4242CC48D283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21085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2066D38E-AEA6-46A2-A9BC-05E4871C93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תאריך 2">
            <a:extLst>
              <a:ext uri="{FF2B5EF4-FFF2-40B4-BE49-F238E27FC236}">
                <a16:creationId xmlns:a16="http://schemas.microsoft.com/office/drawing/2014/main" id="{A81B2675-B44E-4D41-9CA8-07230A307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rtl="1"/>
            <a:fld id="{64A3847B-DFE9-44A4-86A4-D5EDEE63625E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ב'/תשרי/תשפ"א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מציין מיקום של כותרת תחתונה 3">
            <a:extLst>
              <a:ext uri="{FF2B5EF4-FFF2-40B4-BE49-F238E27FC236}">
                <a16:creationId xmlns:a16="http://schemas.microsoft.com/office/drawing/2014/main" id="{B659B79D-170A-4EE4-8585-B1E52D53F3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rtl="1"/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מציין מיקום של מספר שקופית 4">
            <a:extLst>
              <a:ext uri="{FF2B5EF4-FFF2-40B4-BE49-F238E27FC236}">
                <a16:creationId xmlns:a16="http://schemas.microsoft.com/office/drawing/2014/main" id="{04C9CCF9-95ED-4921-8062-EDCAF070F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rtl="1"/>
            <a:fld id="{8F0952D8-F091-4793-B0ED-4242CC48D283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626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e-IL"/>
              <a:t>ערוך סגנונות טקסט של תבנית בסיס</a:t>
            </a:r>
          </a:p>
          <a:p>
            <a:pPr lvl="1"/>
            <a:r>
              <a:rPr lang="he-IL"/>
              <a:t>רמה שניה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e-IL"/>
              <a:t>ערוך סגנונות טקסט של תבנית בסיס</a:t>
            </a:r>
          </a:p>
          <a:p>
            <a:pPr lvl="1"/>
            <a:r>
              <a:rPr lang="he-IL"/>
              <a:t>רמה שניה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9/20/2020</a:t>
            </a:fld>
            <a:endParaRPr lang="en-US" dirty="0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653412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>
            <a:extLst>
              <a:ext uri="{FF2B5EF4-FFF2-40B4-BE49-F238E27FC236}">
                <a16:creationId xmlns:a16="http://schemas.microsoft.com/office/drawing/2014/main" id="{5D79ED00-308F-496A-9696-6A9F61D61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rtl="1"/>
            <a:fld id="{64A3847B-DFE9-44A4-86A4-D5EDEE63625E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ב'/תשרי/תשפ"א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מציין מיקום של כותרת תחתונה 2">
            <a:extLst>
              <a:ext uri="{FF2B5EF4-FFF2-40B4-BE49-F238E27FC236}">
                <a16:creationId xmlns:a16="http://schemas.microsoft.com/office/drawing/2014/main" id="{CB07EE66-07CF-4BFC-8CA6-67D7245CFC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rtl="1"/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מציין מיקום של מספר שקופית 3">
            <a:extLst>
              <a:ext uri="{FF2B5EF4-FFF2-40B4-BE49-F238E27FC236}">
                <a16:creationId xmlns:a16="http://schemas.microsoft.com/office/drawing/2014/main" id="{E868531F-B48A-483B-808A-0917949DC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rtl="1"/>
            <a:fld id="{8F0952D8-F091-4793-B0ED-4242CC48D283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16941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C2A9D604-56B8-4CD3-B03E-EFF8098379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30D2A176-7D89-4E45-91DB-C8E7E692E4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טקסט 3">
            <a:extLst>
              <a:ext uri="{FF2B5EF4-FFF2-40B4-BE49-F238E27FC236}">
                <a16:creationId xmlns:a16="http://schemas.microsoft.com/office/drawing/2014/main" id="{C77D078D-2BDB-4EC7-A802-2070C26627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id="{A8B413EC-0475-4BD2-9077-E2FB11CD6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rtl="1"/>
            <a:fld id="{64A3847B-DFE9-44A4-86A4-D5EDEE63625E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ב'/תשרי/תשפ"א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id="{AD269387-FFC2-42D7-B249-4E83346BC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rtl="1"/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id="{BDBD93D2-5608-4C6C-99BF-DF4F561B38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rtl="1"/>
            <a:fld id="{8F0952D8-F091-4793-B0ED-4242CC48D283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20164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59A9FF1B-8C38-440D-9FF7-A431CBDBEB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תמונה 2">
            <a:extLst>
              <a:ext uri="{FF2B5EF4-FFF2-40B4-BE49-F238E27FC236}">
                <a16:creationId xmlns:a16="http://schemas.microsoft.com/office/drawing/2014/main" id="{5B659026-2D3F-4473-AC27-D02D6018C5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מציין מיקום טקסט 3">
            <a:extLst>
              <a:ext uri="{FF2B5EF4-FFF2-40B4-BE49-F238E27FC236}">
                <a16:creationId xmlns:a16="http://schemas.microsoft.com/office/drawing/2014/main" id="{E0BBFD38-8D05-4352-9503-E03A550FE9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id="{ADEA0A30-71C4-499D-B88A-89E821D5A6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rtl="1"/>
            <a:fld id="{64A3847B-DFE9-44A4-86A4-D5EDEE63625E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ב'/תשרי/תשפ"א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id="{048BF25E-EA3A-4A03-A5EF-EC08825B5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rtl="1"/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id="{9F951558-12F6-4F18-82EC-190783835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rtl="1"/>
            <a:fld id="{8F0952D8-F091-4793-B0ED-4242CC48D283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3707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109746AA-323A-4AD8-B017-529F757D01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טקסט אנכי 2">
            <a:extLst>
              <a:ext uri="{FF2B5EF4-FFF2-40B4-BE49-F238E27FC236}">
                <a16:creationId xmlns:a16="http://schemas.microsoft.com/office/drawing/2014/main" id="{571A39F4-D42E-42D6-A03D-F9E16AE4F2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F667F382-0730-44A2-A7E7-33F9F5EF0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rtl="1"/>
            <a:fld id="{64A3847B-DFE9-44A4-86A4-D5EDEE63625E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ב'/תשרי/תשפ"א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B89F085A-6B6D-427F-BBED-1EABA69C2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rtl="1"/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7449B4BB-321F-4FDF-8A60-BCA5F121E7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rtl="1"/>
            <a:fld id="{8F0952D8-F091-4793-B0ED-4242CC48D283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92155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אנכית 1">
            <a:extLst>
              <a:ext uri="{FF2B5EF4-FFF2-40B4-BE49-F238E27FC236}">
                <a16:creationId xmlns:a16="http://schemas.microsoft.com/office/drawing/2014/main" id="{DA9176B6-658E-4975-A8AF-06EC203CEB0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טקסט אנכי 2">
            <a:extLst>
              <a:ext uri="{FF2B5EF4-FFF2-40B4-BE49-F238E27FC236}">
                <a16:creationId xmlns:a16="http://schemas.microsoft.com/office/drawing/2014/main" id="{2DD1FFD1-AF58-4557-8AC5-A34FFF9553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CCB977CC-F1F3-4FD5-9216-0A4EB9A2E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rtl="1"/>
            <a:fld id="{64A3847B-DFE9-44A4-86A4-D5EDEE63625E}" type="datetimeFigureOut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ב'/תשרי/תשפ"א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70209D36-DFA7-498D-8EB8-6C9792AAD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rtl="1"/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843EB915-25E6-4DCC-A132-B4AE436B7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rtl="1"/>
            <a:fld id="{8F0952D8-F091-4793-B0ED-4242CC48D283}" type="slidenum">
              <a:rPr lang="he-IL" smtClean="0">
                <a:solidFill>
                  <a:prstClr val="black">
                    <a:tint val="75000"/>
                  </a:prstClr>
                </a:solidFill>
              </a:rPr>
              <a:pPr defTabSz="914400" rtl="1"/>
              <a:t>‹#›</a:t>
            </a:fld>
            <a:endParaRPr lang="he-I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481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ערוך סגנונות טקסט של תבנית בסיס</a:t>
            </a:r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e-IL"/>
              <a:t>ערוך סגנונות טקסט של תבנית בסיס</a:t>
            </a:r>
          </a:p>
          <a:p>
            <a:pPr lvl="1"/>
            <a:r>
              <a:rPr lang="he-IL"/>
              <a:t>רמה שניה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5" name="מציין מיקום טקסט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ערוך סגנונות טקסט של תבנית בסיס</a:t>
            </a:r>
          </a:p>
        </p:txBody>
      </p:sp>
      <p:sp>
        <p:nvSpPr>
          <p:cNvPr id="6" name="מציין מיקום תוכן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e-IL"/>
              <a:t>ערוך סגנונות טקסט של תבנית בסיס</a:t>
            </a:r>
          </a:p>
          <a:p>
            <a:pPr lvl="1"/>
            <a:r>
              <a:rPr lang="he-IL"/>
              <a:t>רמה שניה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7" name="מציין מיקום של תאריך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9/20/2020</a:t>
            </a:fld>
            <a:endParaRPr lang="en-US" dirty="0"/>
          </a:p>
        </p:txBody>
      </p:sp>
      <p:sp>
        <p:nvSpPr>
          <p:cNvPr id="8" name="מציין מיקום של כותרת תחתונה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מציין מיקום של מספר שקופית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63450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9/20/2020</a:t>
            </a:fld>
            <a:endParaRPr lang="en-US" dirty="0"/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מציין מיקום של מספר שקופית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511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9/20/2020</a:t>
            </a:fld>
            <a:endParaRPr lang="en-US" dirty="0"/>
          </a:p>
        </p:txBody>
      </p:sp>
      <p:sp>
        <p:nvSpPr>
          <p:cNvPr id="3" name="מציין מיקום של כותרת תחתונה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8924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e-IL"/>
              <a:t>ערוך סגנונות טקסט של תבנית בסיס</a:t>
            </a:r>
          </a:p>
          <a:p>
            <a:pPr lvl="1"/>
            <a:r>
              <a:rPr lang="he-IL"/>
              <a:t>רמה שניה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/>
              <a:t>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9/20/2020</a:t>
            </a:fld>
            <a:endParaRPr lang="en-US" dirty="0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73584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תמונה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/>
              <a:t>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9/20/2020</a:t>
            </a:fld>
            <a:endParaRPr lang="en-US" dirty="0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6233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FFC0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he-IL"/>
              <a:t>ערוך סגנונות טקסט של תבנית בסיס</a:t>
            </a:r>
          </a:p>
          <a:p>
            <a:pPr lvl="1"/>
            <a:r>
              <a:rPr lang="he-IL"/>
              <a:t>רמה שניה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9/20/2020</a:t>
            </a:fld>
            <a:endParaRPr lang="en-US" dirty="0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801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1">
            <a:extLst>
              <a:ext uri="{FF2B5EF4-FFF2-40B4-BE49-F238E27FC236}">
                <a16:creationId xmlns:a16="http://schemas.microsoft.com/office/drawing/2014/main" id="{BB0DCA33-65FB-4265-8591-12128818FF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EAEAE4F9-52DE-4710-8D9A-48CE0C762C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C0BDD80F-3B0C-4002-B166-0BC5CC41CF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rtl="1"/>
            <a:fld id="{64A3847B-DFE9-44A4-86A4-D5EDEE63625E}" type="datetimeFigureOut">
              <a:rPr lang="he-IL" smtClean="0">
                <a:solidFill>
                  <a:prstClr val="black">
                    <a:tint val="75000"/>
                  </a:prstClr>
                </a:solidFill>
                <a:sym typeface="Arial"/>
              </a:rPr>
              <a:pPr defTabSz="914400" rtl="1"/>
              <a:t>ב'/תשרי/תשפ"א</a:t>
            </a:fld>
            <a:endParaRPr lang="he-IL">
              <a:solidFill>
                <a:prstClr val="black">
                  <a:tint val="75000"/>
                </a:prstClr>
              </a:solidFill>
              <a:sym typeface="Arial"/>
            </a:endParaRPr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9350A4ED-F14A-476F-B0CA-CB3BF8B40D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rtl="1"/>
            <a:endParaRPr lang="he-IL">
              <a:solidFill>
                <a:prstClr val="black">
                  <a:tint val="75000"/>
                </a:prstClr>
              </a:solidFill>
              <a:sym typeface="Arial"/>
            </a:endParaRPr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F0C7C950-7DEC-4247-8256-9E19BF6BFD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rtl="1"/>
            <a:fld id="{8F0952D8-F091-4793-B0ED-4242CC48D283}" type="slidenum">
              <a:rPr lang="he-IL" smtClean="0">
                <a:solidFill>
                  <a:prstClr val="black">
                    <a:tint val="75000"/>
                  </a:prstClr>
                </a:solidFill>
                <a:sym typeface="Arial"/>
              </a:rPr>
              <a:pPr defTabSz="914400" rtl="1"/>
              <a:t>‹#›</a:t>
            </a:fld>
            <a:endParaRPr lang="he-IL">
              <a:solidFill>
                <a:prstClr val="black">
                  <a:tint val="75000"/>
                </a:prstClr>
              </a:solidFill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33463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1">
            <a:extLst>
              <a:ext uri="{FF2B5EF4-FFF2-40B4-BE49-F238E27FC236}">
                <a16:creationId xmlns:a16="http://schemas.microsoft.com/office/drawing/2014/main" id="{BB0DCA33-65FB-4265-8591-12128818FF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EAEAE4F9-52DE-4710-8D9A-48CE0C762C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C0BDD80F-3B0C-4002-B166-0BC5CC41CF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rtl="1"/>
            <a:fld id="{64A3847B-DFE9-44A4-86A4-D5EDEE63625E}" type="datetimeFigureOut">
              <a:rPr lang="he-IL" smtClean="0">
                <a:solidFill>
                  <a:prstClr val="black">
                    <a:tint val="75000"/>
                  </a:prstClr>
                </a:solidFill>
                <a:sym typeface="Arial"/>
              </a:rPr>
              <a:pPr defTabSz="914400" rtl="1"/>
              <a:t>ב'/תשרי/תשפ"א</a:t>
            </a:fld>
            <a:endParaRPr lang="he-IL">
              <a:solidFill>
                <a:prstClr val="black">
                  <a:tint val="75000"/>
                </a:prstClr>
              </a:solidFill>
              <a:sym typeface="Arial"/>
            </a:endParaRPr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9350A4ED-F14A-476F-B0CA-CB3BF8B40D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rtl="1"/>
            <a:endParaRPr lang="he-IL">
              <a:solidFill>
                <a:prstClr val="black">
                  <a:tint val="75000"/>
                </a:prstClr>
              </a:solidFill>
              <a:sym typeface="Arial"/>
            </a:endParaRPr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F0C7C950-7DEC-4247-8256-9E19BF6BFD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rtl="1"/>
            <a:fld id="{8F0952D8-F091-4793-B0ED-4242CC48D283}" type="slidenum">
              <a:rPr lang="he-IL" smtClean="0">
                <a:solidFill>
                  <a:prstClr val="black">
                    <a:tint val="75000"/>
                  </a:prstClr>
                </a:solidFill>
                <a:sym typeface="Arial"/>
              </a:rPr>
              <a:pPr defTabSz="914400" rtl="1"/>
              <a:t>‹#›</a:t>
            </a:fld>
            <a:endParaRPr lang="he-IL">
              <a:solidFill>
                <a:prstClr val="black">
                  <a:tint val="75000"/>
                </a:prstClr>
              </a:solidFill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2358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1">
            <a:extLst>
              <a:ext uri="{FF2B5EF4-FFF2-40B4-BE49-F238E27FC236}">
                <a16:creationId xmlns:a16="http://schemas.microsoft.com/office/drawing/2014/main" id="{BB0DCA33-65FB-4265-8591-12128818FF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EAEAE4F9-52DE-4710-8D9A-48CE0C762C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C0BDD80F-3B0C-4002-B166-0BC5CC41CF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rtl="1"/>
            <a:fld id="{64A3847B-DFE9-44A4-86A4-D5EDEE63625E}" type="datetimeFigureOut">
              <a:rPr lang="he-IL" smtClean="0">
                <a:solidFill>
                  <a:prstClr val="black">
                    <a:tint val="75000"/>
                  </a:prstClr>
                </a:solidFill>
                <a:sym typeface="Arial"/>
              </a:rPr>
              <a:pPr defTabSz="914400" rtl="1"/>
              <a:t>ב'/תשרי/תשפ"א</a:t>
            </a:fld>
            <a:endParaRPr lang="he-IL">
              <a:solidFill>
                <a:prstClr val="black">
                  <a:tint val="75000"/>
                </a:prstClr>
              </a:solidFill>
              <a:sym typeface="Arial"/>
            </a:endParaRPr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9350A4ED-F14A-476F-B0CA-CB3BF8B40D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rtl="1"/>
            <a:endParaRPr lang="he-IL">
              <a:solidFill>
                <a:prstClr val="black">
                  <a:tint val="75000"/>
                </a:prstClr>
              </a:solidFill>
              <a:sym typeface="Arial"/>
            </a:endParaRPr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F0C7C950-7DEC-4247-8256-9E19BF6BFD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rtl="1"/>
            <a:fld id="{8F0952D8-F091-4793-B0ED-4242CC48D283}" type="slidenum">
              <a:rPr lang="he-IL" smtClean="0">
                <a:solidFill>
                  <a:prstClr val="black">
                    <a:tint val="75000"/>
                  </a:prstClr>
                </a:solidFill>
                <a:sym typeface="Arial"/>
              </a:rPr>
              <a:pPr defTabSz="914400" rtl="1"/>
              <a:t>‹#›</a:t>
            </a:fld>
            <a:endParaRPr lang="he-IL">
              <a:solidFill>
                <a:prstClr val="black">
                  <a:tint val="75000"/>
                </a:prstClr>
              </a:solidFill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89453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24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5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מלבן 2"/>
          <p:cNvSpPr/>
          <p:nvPr/>
        </p:nvSpPr>
        <p:spPr>
          <a:xfrm>
            <a:off x="-1" y="0"/>
            <a:ext cx="2286002" cy="68580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-1730173" y="3142295"/>
            <a:ext cx="5625111" cy="2312515"/>
          </a:xfrm>
        </p:spPr>
        <p:txBody>
          <a:bodyPr>
            <a:noAutofit/>
          </a:bodyPr>
          <a:lstStyle/>
          <a:p>
            <a:pPr algn="ctr"/>
            <a:br>
              <a:rPr lang="he-IL" sz="4800" b="1" dirty="0">
                <a:solidFill>
                  <a:srgbClr val="CFB2A9"/>
                </a:solidFill>
                <a:latin typeface="Anka CLM" pitchFamily="2" charset="-79"/>
                <a:cs typeface="+mn-cs"/>
              </a:rPr>
            </a:br>
            <a:r>
              <a:rPr lang="he-IL" sz="4800" dirty="0">
                <a:solidFill>
                  <a:schemeClr val="tx1"/>
                </a:solidFill>
                <a:latin typeface="Anka CLM" pitchFamily="2" charset="-79"/>
                <a:cs typeface="Anka CLM" pitchFamily="2" charset="-79"/>
              </a:rPr>
              <a:t> </a:t>
            </a:r>
          </a:p>
        </p:txBody>
      </p:sp>
      <p:sp>
        <p:nvSpPr>
          <p:cNvPr id="5" name="כותרת משנה 2"/>
          <p:cNvSpPr>
            <a:spLocks noGrp="1"/>
          </p:cNvSpPr>
          <p:nvPr>
            <p:ph type="subTitle" idx="1"/>
          </p:nvPr>
        </p:nvSpPr>
        <p:spPr>
          <a:xfrm>
            <a:off x="2298638" y="162232"/>
            <a:ext cx="9893362" cy="4136320"/>
          </a:xfrm>
        </p:spPr>
        <p:txBody>
          <a:bodyPr>
            <a:normAutofit fontScale="55000" lnSpcReduction="20000"/>
          </a:bodyPr>
          <a:lstStyle/>
          <a:p>
            <a:r>
              <a:rPr lang="he-IL" sz="16000" b="1" dirty="0">
                <a:solidFill>
                  <a:schemeClr val="accent1">
                    <a:lumMod val="50000"/>
                  </a:schemeClr>
                </a:solidFill>
                <a:latin typeface="Anka CLM" pitchFamily="2" charset="-79"/>
                <a:cs typeface="Anka CLM" pitchFamily="2" charset="-79"/>
              </a:rPr>
              <a:t>אסיפת הורים שכבת </a:t>
            </a:r>
            <a:r>
              <a:rPr lang="he-IL" sz="16000" b="1" dirty="0" err="1">
                <a:solidFill>
                  <a:schemeClr val="accent1">
                    <a:lumMod val="50000"/>
                  </a:schemeClr>
                </a:solidFill>
                <a:latin typeface="Anka CLM" pitchFamily="2" charset="-79"/>
                <a:cs typeface="Anka CLM" pitchFamily="2" charset="-79"/>
              </a:rPr>
              <a:t>יב</a:t>
            </a:r>
            <a:r>
              <a:rPr lang="he-IL" sz="16000" b="1" dirty="0">
                <a:solidFill>
                  <a:schemeClr val="accent1">
                    <a:lumMod val="50000"/>
                  </a:schemeClr>
                </a:solidFill>
                <a:latin typeface="Anka CLM" pitchFamily="2" charset="-79"/>
                <a:cs typeface="Anka CLM" pitchFamily="2" charset="-79"/>
              </a:rPr>
              <a:t> לקראת</a:t>
            </a:r>
          </a:p>
          <a:p>
            <a:endParaRPr lang="he-IL" sz="16000" b="1" dirty="0">
              <a:solidFill>
                <a:schemeClr val="accent1">
                  <a:lumMod val="50000"/>
                </a:schemeClr>
              </a:solidFill>
              <a:latin typeface="Anka CLM" pitchFamily="2" charset="-79"/>
              <a:cs typeface="Anka CLM" pitchFamily="2" charset="-79"/>
            </a:endParaRPr>
          </a:p>
          <a:p>
            <a:r>
              <a:rPr lang="he-IL" sz="16000" b="1" dirty="0">
                <a:solidFill>
                  <a:schemeClr val="accent1">
                    <a:lumMod val="50000"/>
                  </a:schemeClr>
                </a:solidFill>
                <a:latin typeface="Anka CLM" pitchFamily="2" charset="-79"/>
                <a:cs typeface="Anka CLM" pitchFamily="2" charset="-79"/>
              </a:rPr>
              <a:t> תשפ"א</a:t>
            </a:r>
            <a:endParaRPr lang="he-IL" sz="3800" b="1" dirty="0">
              <a:solidFill>
                <a:schemeClr val="accent1">
                  <a:lumMod val="50000"/>
                </a:schemeClr>
              </a:solidFill>
              <a:latin typeface="Anka CLM" pitchFamily="2" charset="-79"/>
              <a:cs typeface="Anka CLM" pitchFamily="2" charset="-79"/>
            </a:endParaRPr>
          </a:p>
          <a:p>
            <a:endParaRPr lang="he-IL" sz="3600" dirty="0">
              <a:latin typeface="Lucida Console" panose="020B0609040504020204" pitchFamily="49" charset="0"/>
              <a:cs typeface="Dana Yad AlefAlefAlef Normal" panose="00000506000000000000" pitchFamily="50" charset="-79"/>
            </a:endParaRPr>
          </a:p>
        </p:txBody>
      </p:sp>
      <p:pic>
        <p:nvPicPr>
          <p:cNvPr id="4" name="תמונה 3"/>
          <p:cNvPicPr>
            <a:picLocks noChangeAspect="1"/>
          </p:cNvPicPr>
          <p:nvPr/>
        </p:nvPicPr>
        <p:blipFill rotWithShape="1">
          <a:blip r:embed="rId3"/>
          <a:srcRect l="8077" t="6926" r="7480" b="10877"/>
          <a:stretch/>
        </p:blipFill>
        <p:spPr>
          <a:xfrm>
            <a:off x="81433" y="14747"/>
            <a:ext cx="2217205" cy="3127548"/>
          </a:xfrm>
          <a:prstGeom prst="rect">
            <a:avLst/>
          </a:prstGeom>
        </p:spPr>
      </p:pic>
      <p:pic>
        <p:nvPicPr>
          <p:cNvPr id="6" name="תמונה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6612" y="5440949"/>
            <a:ext cx="5127180" cy="126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65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4457141" y="1854763"/>
            <a:ext cx="3488880" cy="2731305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he-IL" b="1" dirty="0">
                <a:solidFill>
                  <a:srgbClr val="F0888F"/>
                </a:solidFill>
                <a:cs typeface="+mn-cs"/>
              </a:rPr>
              <a:t>מבנה שיעור</a:t>
            </a:r>
            <a:br>
              <a:rPr lang="he-IL" b="1" dirty="0">
                <a:solidFill>
                  <a:srgbClr val="F0888F"/>
                </a:solidFill>
                <a:cs typeface="+mn-cs"/>
              </a:rPr>
            </a:br>
            <a:r>
              <a:rPr lang="he-IL" b="1" dirty="0">
                <a:solidFill>
                  <a:srgbClr val="F0888F"/>
                </a:solidFill>
                <a:cs typeface="+mn-cs"/>
              </a:rPr>
              <a:t>סינכרוני ואסינכרוני</a:t>
            </a:r>
          </a:p>
        </p:txBody>
      </p:sp>
      <p:pic>
        <p:nvPicPr>
          <p:cNvPr id="4" name="מציין מיקום תוכן 3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57" t="11881" b="66196"/>
          <a:stretch/>
        </p:blipFill>
        <p:spPr bwMode="auto">
          <a:xfrm>
            <a:off x="7989976" y="-25082"/>
            <a:ext cx="2596456" cy="199655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תמונה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9977" y="1997613"/>
            <a:ext cx="2459616" cy="1776398"/>
          </a:xfrm>
          <a:prstGeom prst="rect">
            <a:avLst/>
          </a:prstGeom>
        </p:spPr>
      </p:pic>
      <p:pic>
        <p:nvPicPr>
          <p:cNvPr id="6" name="תמונה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0771" y="3743354"/>
            <a:ext cx="2322777" cy="1646063"/>
          </a:xfrm>
          <a:prstGeom prst="rect">
            <a:avLst/>
          </a:prstGeom>
        </p:spPr>
      </p:pic>
      <p:pic>
        <p:nvPicPr>
          <p:cNvPr id="7" name="תמונה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64674" y="5389417"/>
            <a:ext cx="2328874" cy="1847248"/>
          </a:xfrm>
          <a:prstGeom prst="rect">
            <a:avLst/>
          </a:prstGeom>
        </p:spPr>
      </p:pic>
      <p:pic>
        <p:nvPicPr>
          <p:cNvPr id="8" name="תמונה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77404" y="29627"/>
            <a:ext cx="2298391" cy="1996558"/>
          </a:xfrm>
          <a:prstGeom prst="rect">
            <a:avLst/>
          </a:prstGeom>
        </p:spPr>
      </p:pic>
      <p:pic>
        <p:nvPicPr>
          <p:cNvPr id="9" name="תמונה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77404" y="2037431"/>
            <a:ext cx="2304488" cy="1814693"/>
          </a:xfrm>
          <a:prstGeom prst="rect">
            <a:avLst/>
          </a:prstGeom>
        </p:spPr>
      </p:pic>
      <p:pic>
        <p:nvPicPr>
          <p:cNvPr id="10" name="תמונה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77403" y="3930915"/>
            <a:ext cx="2298391" cy="1670449"/>
          </a:xfrm>
          <a:prstGeom prst="rect">
            <a:avLst/>
          </a:prstGeom>
        </p:spPr>
      </p:pic>
      <p:pic>
        <p:nvPicPr>
          <p:cNvPr id="11" name="תמונה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77403" y="5432093"/>
            <a:ext cx="2298391" cy="180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027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366" y="1302352"/>
            <a:ext cx="8268559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6000" b="1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Book Antiqua" panose="02040602050305030304" pitchFamily="18" charset="0"/>
                <a:ea typeface="+mn-ea"/>
                <a:cs typeface="Dana Yad AlefAlefAlef Normal" panose="00000506000000000000" pitchFamily="50" charset="-79"/>
              </a:rPr>
              <a:t>מתווה                הלמידה </a:t>
            </a:r>
          </a:p>
        </p:txBody>
      </p:sp>
      <p:sp>
        <p:nvSpPr>
          <p:cNvPr id="6" name="צורה חופשית 5"/>
          <p:cNvSpPr/>
          <p:nvPr/>
        </p:nvSpPr>
        <p:spPr>
          <a:xfrm rot="21377635">
            <a:off x="1338752" y="2797707"/>
            <a:ext cx="8182852" cy="1842788"/>
          </a:xfrm>
          <a:custGeom>
            <a:avLst/>
            <a:gdLst>
              <a:gd name="connsiteX0" fmla="*/ 8536080 w 8536080"/>
              <a:gd name="connsiteY0" fmla="*/ 0 h 1549558"/>
              <a:gd name="connsiteX1" fmla="*/ 345117 w 8536080"/>
              <a:gd name="connsiteY1" fmla="*/ 128788 h 1549558"/>
              <a:gd name="connsiteX2" fmla="*/ 1542852 w 8536080"/>
              <a:gd name="connsiteY2" fmla="*/ 1403797 h 1549558"/>
              <a:gd name="connsiteX3" fmla="*/ 1671641 w 8536080"/>
              <a:gd name="connsiteY3" fmla="*/ 1468191 h 1549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36080" h="1549558">
                <a:moveTo>
                  <a:pt x="8536080" y="0"/>
                </a:moveTo>
                <a:lnTo>
                  <a:pt x="345117" y="128788"/>
                </a:lnTo>
                <a:cubicBezTo>
                  <a:pt x="-820421" y="362754"/>
                  <a:pt x="1321765" y="1180563"/>
                  <a:pt x="1542852" y="1403797"/>
                </a:cubicBezTo>
                <a:cubicBezTo>
                  <a:pt x="1763939" y="1627031"/>
                  <a:pt x="1717790" y="1547611"/>
                  <a:pt x="1671641" y="1468191"/>
                </a:cubicBezTo>
              </a:path>
            </a:pathLst>
          </a:custGeom>
          <a:noFill/>
          <a:ln w="889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1800" b="0" i="0" u="none" strike="noStrike" kern="1200" cap="none" spc="0" normalizeH="0" baseline="0" noProof="0">
              <a:ln>
                <a:noFill/>
              </a:ln>
              <a:solidFill>
                <a:srgbClr val="44546A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70001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2193860" y="45912"/>
            <a:ext cx="7886700" cy="1030333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pPr algn="ctr"/>
            <a:endParaRPr lang="he-IL" dirty="0">
              <a:solidFill>
                <a:srgbClr val="1D1D71"/>
              </a:solidFill>
              <a:latin typeface="Segoe UI Semilight" panose="020B0402040204020203" pitchFamily="34" charset="0"/>
              <a:cs typeface="+mn-cs"/>
            </a:endParaRP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0" y="962009"/>
            <a:ext cx="12192000" cy="7274016"/>
          </a:xfrm>
          <a:solidFill>
            <a:schemeClr val="bg1">
              <a:lumMod val="75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he-IL" sz="2000" dirty="0"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0" indent="0">
              <a:buNone/>
            </a:pPr>
            <a:r>
              <a:rPr lang="he-IL" sz="2400" dirty="0">
                <a:solidFill>
                  <a:srgbClr val="002060"/>
                </a:solidFill>
                <a:latin typeface="Anka CLM" pitchFamily="2" charset="-79"/>
              </a:rPr>
              <a:t>כיתות האם נחלקות ל-2 קבוצות המונות עד 18 תלמידים</a:t>
            </a:r>
          </a:p>
          <a:p>
            <a:pPr marL="0" indent="0">
              <a:buNone/>
            </a:pPr>
            <a:r>
              <a:rPr lang="he-IL" sz="2400" dirty="0">
                <a:solidFill>
                  <a:srgbClr val="002060"/>
                </a:solidFill>
                <a:latin typeface="Anka CLM" pitchFamily="2" charset="-79"/>
              </a:rPr>
              <a:t>(מעל 18 באישור פיקוח). החלוקה תכתיב את ההוראה בכל מקצועות הלימוד.</a:t>
            </a:r>
            <a:endParaRPr lang="he-IL" sz="2000" dirty="0">
              <a:solidFill>
                <a:srgbClr val="002060"/>
              </a:solidFill>
              <a:latin typeface="Anka CLM" pitchFamily="2" charset="-79"/>
            </a:endParaRPr>
          </a:p>
          <a:p>
            <a:pPr marL="0" indent="0">
              <a:buNone/>
            </a:pPr>
            <a:endParaRPr lang="he-IL" sz="2000" b="1" dirty="0">
              <a:solidFill>
                <a:srgbClr val="002060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algn="r" rtl="1">
              <a:buFont typeface="Courier New" panose="02070309020205020404" pitchFamily="49" charset="0"/>
              <a:buChar char="o"/>
            </a:pPr>
            <a:endParaRPr lang="he-IL" sz="2000" b="1" dirty="0">
              <a:solidFill>
                <a:srgbClr val="002060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algn="r" rtl="1">
              <a:buFont typeface="Courier New" panose="02070309020205020404" pitchFamily="49" charset="0"/>
              <a:buChar char="o"/>
            </a:pPr>
            <a:endParaRPr lang="he-IL" sz="2000" b="1" dirty="0">
              <a:solidFill>
                <a:srgbClr val="002060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algn="r" rtl="1">
              <a:buFont typeface="Courier New" panose="02070309020205020404" pitchFamily="49" charset="0"/>
              <a:buChar char="o"/>
            </a:pPr>
            <a:endParaRPr lang="he-IL" sz="2000" b="1" dirty="0">
              <a:solidFill>
                <a:srgbClr val="002060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0" indent="0" algn="ctr">
              <a:buNone/>
            </a:pPr>
            <a:endParaRPr lang="he-IL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he-IL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he-IL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he-IL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he-IL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he-IL" dirty="0">
                <a:solidFill>
                  <a:srgbClr val="002060"/>
                </a:solidFill>
              </a:rPr>
              <a:t>תלמידי כל קבוצה מכל הכיתות יגיעו באותו היום לביה"ס</a:t>
            </a:r>
          </a:p>
          <a:p>
            <a:endParaRPr lang="he-IL" dirty="0"/>
          </a:p>
        </p:txBody>
      </p:sp>
      <p:graphicFrame>
        <p:nvGraphicFramePr>
          <p:cNvPr id="7" name="דיאגרמה 6"/>
          <p:cNvGraphicFramePr/>
          <p:nvPr>
            <p:extLst>
              <p:ext uri="{D42A27DB-BD31-4B8C-83A1-F6EECF244321}">
                <p14:modId xmlns:p14="http://schemas.microsoft.com/office/powerpoint/2010/main" val="3459431416"/>
              </p:ext>
            </p:extLst>
          </p:nvPr>
        </p:nvGraphicFramePr>
        <p:xfrm>
          <a:off x="4093699" y="2721318"/>
          <a:ext cx="4568835" cy="2736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1303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מלבן עם פינה יחידה מעוגלת 4"/>
          <p:cNvSpPr/>
          <p:nvPr/>
        </p:nvSpPr>
        <p:spPr>
          <a:xfrm>
            <a:off x="0" y="0"/>
            <a:ext cx="12192000" cy="2335235"/>
          </a:xfrm>
          <a:prstGeom prst="round1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2568525" y="378227"/>
            <a:ext cx="10515600" cy="1325563"/>
          </a:xfrm>
        </p:spPr>
        <p:txBody>
          <a:bodyPr/>
          <a:lstStyle/>
          <a:p>
            <a:pPr algn="ctr"/>
            <a:r>
              <a:rPr lang="he-IL" b="1" dirty="0">
                <a:solidFill>
                  <a:schemeClr val="bg1">
                    <a:lumMod val="8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תלמיד יוכל להשתייך ל-5 קבוצות</a:t>
            </a:r>
            <a:endParaRPr lang="he-IL" dirty="0">
              <a:solidFill>
                <a:schemeClr val="bg1">
                  <a:lumMod val="85000"/>
                </a:schemeClr>
              </a:solidFill>
            </a:endParaRPr>
          </a:p>
        </p:txBody>
      </p:sp>
      <p:graphicFrame>
        <p:nvGraphicFramePr>
          <p:cNvPr id="4" name="מציין מיקום תוכן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2475805"/>
              </p:ext>
            </p:extLst>
          </p:nvPr>
        </p:nvGraphicFramePr>
        <p:xfrm>
          <a:off x="1339305" y="2335235"/>
          <a:ext cx="8781872" cy="52921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תמונה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" y="0"/>
            <a:ext cx="3558456" cy="2335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3622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2152652" y="365130"/>
            <a:ext cx="8256405" cy="975639"/>
          </a:xfrm>
        </p:spPr>
        <p:txBody>
          <a:bodyPr>
            <a:normAutofit/>
          </a:bodyPr>
          <a:lstStyle/>
          <a:p>
            <a:pPr algn="ctr"/>
            <a:r>
              <a:rPr lang="he-IL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דוגמא- קבוצת מתמטיקה</a:t>
            </a:r>
          </a:p>
        </p:txBody>
      </p:sp>
      <p:graphicFrame>
        <p:nvGraphicFramePr>
          <p:cNvPr id="4" name="מציין מיקום תוכן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8134783"/>
              </p:ext>
            </p:extLst>
          </p:nvPr>
        </p:nvGraphicFramePr>
        <p:xfrm>
          <a:off x="1631505" y="1124744"/>
          <a:ext cx="8352928" cy="50714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44015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מלבן 4"/>
          <p:cNvSpPr/>
          <p:nvPr/>
        </p:nvSpPr>
        <p:spPr>
          <a:xfrm>
            <a:off x="0" y="0"/>
            <a:ext cx="12192000" cy="267253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b="1" dirty="0">
                <a:solidFill>
                  <a:schemeClr val="bg1">
                    <a:lumMod val="85000"/>
                  </a:schemeClr>
                </a:solidFill>
                <a:latin typeface="Arial Nova" panose="020B0504020202020204" pitchFamily="34" charset="0"/>
                <a:cs typeface="+mn-cs"/>
              </a:rPr>
              <a:t>תשומת לב מיוחדת </a:t>
            </a: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731521" y="2869478"/>
            <a:ext cx="11058832" cy="4716463"/>
          </a:xfrm>
        </p:spPr>
        <p:txBody>
          <a:bodyPr/>
          <a:lstStyle/>
          <a:p>
            <a:r>
              <a:rPr lang="he-IL" dirty="0">
                <a:latin typeface="Bookman Old Style" panose="02050604050505020204" pitchFamily="18" charset="0"/>
                <a:cs typeface="Anka CLM" pitchFamily="2" charset="-79"/>
              </a:rPr>
              <a:t>תלמידי </a:t>
            </a:r>
            <a:r>
              <a:rPr lang="he-IL" dirty="0" err="1">
                <a:latin typeface="Bookman Old Style" panose="02050604050505020204" pitchFamily="18" charset="0"/>
                <a:cs typeface="Anka CLM" pitchFamily="2" charset="-79"/>
              </a:rPr>
              <a:t>מב"ר</a:t>
            </a:r>
            <a:r>
              <a:rPr lang="he-IL" dirty="0">
                <a:latin typeface="Bookman Old Style" panose="02050604050505020204" pitchFamily="18" charset="0"/>
                <a:cs typeface="Anka CLM" pitchFamily="2" charset="-79"/>
              </a:rPr>
              <a:t> מגיעים בכל יום.</a:t>
            </a:r>
          </a:p>
          <a:p>
            <a:pPr marL="0" indent="0">
              <a:buNone/>
            </a:pPr>
            <a:endParaRPr lang="he-IL" dirty="0">
              <a:latin typeface="Bookman Old Style" panose="02050604050505020204" pitchFamily="18" charset="0"/>
              <a:cs typeface="Anka CLM" pitchFamily="2" charset="-79"/>
            </a:endParaRPr>
          </a:p>
          <a:p>
            <a:r>
              <a:rPr lang="he-IL" dirty="0">
                <a:latin typeface="Bookman Old Style" panose="02050604050505020204" pitchFamily="18" charset="0"/>
                <a:cs typeface="Anka CLM" pitchFamily="2" charset="-79"/>
              </a:rPr>
              <a:t>חלוקה לקבוצות נעשתה מתוך הרצון והאפשרות למקסם את הנוכחות בביה"ס- מגמות ומאידך לשמור על מגבלות מספריות. </a:t>
            </a:r>
          </a:p>
          <a:p>
            <a:r>
              <a:rPr lang="he-IL" dirty="0">
                <a:latin typeface="Bookman Old Style" panose="02050604050505020204" pitchFamily="18" charset="0"/>
                <a:cs typeface="Anka CLM" pitchFamily="2" charset="-79"/>
              </a:rPr>
              <a:t>קבוצות מיוחדות- הרכבי מוזיקה  הפקות תיאטרון..</a:t>
            </a:r>
          </a:p>
          <a:p>
            <a:r>
              <a:rPr lang="he-IL" dirty="0">
                <a:latin typeface="Bookman Old Style" panose="02050604050505020204" pitchFamily="18" charset="0"/>
                <a:cs typeface="Anka CLM" pitchFamily="2" charset="-79"/>
              </a:rPr>
              <a:t>שיעורי </a:t>
            </a:r>
            <a:r>
              <a:rPr lang="he-IL" dirty="0" err="1">
                <a:latin typeface="Bookman Old Style" panose="02050604050505020204" pitchFamily="18" charset="0"/>
                <a:cs typeface="Anka CLM" pitchFamily="2" charset="-79"/>
              </a:rPr>
              <a:t>חנ"ג</a:t>
            </a:r>
            <a:r>
              <a:rPr lang="he-IL" dirty="0">
                <a:latin typeface="Bookman Old Style" panose="02050604050505020204" pitchFamily="18" charset="0"/>
                <a:cs typeface="Anka CLM" pitchFamily="2" charset="-79"/>
              </a:rPr>
              <a:t>.</a:t>
            </a:r>
          </a:p>
          <a:p>
            <a:r>
              <a:rPr lang="he-IL" dirty="0">
                <a:latin typeface="Bookman Old Style" panose="02050604050505020204" pitchFamily="18" charset="0"/>
                <a:cs typeface="Anka CLM" pitchFamily="2" charset="-79"/>
              </a:rPr>
              <a:t>כל תלמיד מגיע לפחות יומיים בשבוע. </a:t>
            </a:r>
          </a:p>
        </p:txBody>
      </p:sp>
      <p:pic>
        <p:nvPicPr>
          <p:cNvPr id="4" name="תמונה 3"/>
          <p:cNvPicPr>
            <a:picLocks noChangeAspect="1"/>
          </p:cNvPicPr>
          <p:nvPr/>
        </p:nvPicPr>
        <p:blipFill rotWithShape="1">
          <a:blip r:embed="rId2"/>
          <a:srcRect l="9307" b="22957"/>
          <a:stretch/>
        </p:blipFill>
        <p:spPr>
          <a:xfrm>
            <a:off x="0" y="0"/>
            <a:ext cx="3626259" cy="2672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8443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he-IL" b="1" dirty="0">
                <a:cs typeface="+mn-cs"/>
              </a:rPr>
            </a:br>
            <a:br>
              <a:rPr lang="he-IL" b="1" dirty="0">
                <a:cs typeface="+mn-cs"/>
              </a:rPr>
            </a:br>
            <a:endParaRPr lang="en-US" b="1" dirty="0">
              <a:cs typeface="+mn-cs"/>
            </a:endParaRPr>
          </a:p>
        </p:txBody>
      </p:sp>
      <p:graphicFrame>
        <p:nvGraphicFramePr>
          <p:cNvPr id="5" name="מציין מיקום תוכן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4317452"/>
              </p:ext>
            </p:extLst>
          </p:nvPr>
        </p:nvGraphicFramePr>
        <p:xfrm>
          <a:off x="5917930" y="629753"/>
          <a:ext cx="6262461" cy="7241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2492">
                  <a:extLst>
                    <a:ext uri="{9D8B030D-6E8A-4147-A177-3AD203B41FA5}">
                      <a16:colId xmlns:a16="http://schemas.microsoft.com/office/drawing/2014/main" val="1214254753"/>
                    </a:ext>
                  </a:extLst>
                </a:gridCol>
                <a:gridCol w="1252492">
                  <a:extLst>
                    <a:ext uri="{9D8B030D-6E8A-4147-A177-3AD203B41FA5}">
                      <a16:colId xmlns:a16="http://schemas.microsoft.com/office/drawing/2014/main" val="2075959517"/>
                    </a:ext>
                  </a:extLst>
                </a:gridCol>
                <a:gridCol w="1464451">
                  <a:extLst>
                    <a:ext uri="{9D8B030D-6E8A-4147-A177-3AD203B41FA5}">
                      <a16:colId xmlns:a16="http://schemas.microsoft.com/office/drawing/2014/main" val="605799072"/>
                    </a:ext>
                  </a:extLst>
                </a:gridCol>
                <a:gridCol w="1040534">
                  <a:extLst>
                    <a:ext uri="{9D8B030D-6E8A-4147-A177-3AD203B41FA5}">
                      <a16:colId xmlns:a16="http://schemas.microsoft.com/office/drawing/2014/main" val="3511592778"/>
                    </a:ext>
                  </a:extLst>
                </a:gridCol>
                <a:gridCol w="1252492">
                  <a:extLst>
                    <a:ext uri="{9D8B030D-6E8A-4147-A177-3AD203B41FA5}">
                      <a16:colId xmlns:a16="http://schemas.microsoft.com/office/drawing/2014/main" val="3918837546"/>
                    </a:ext>
                  </a:extLst>
                </a:gridCol>
              </a:tblGrid>
              <a:tr h="642002">
                <a:tc>
                  <a:txBody>
                    <a:bodyPr/>
                    <a:lstStyle/>
                    <a:p>
                      <a:r>
                        <a:rPr lang="he-IL" dirty="0"/>
                        <a:t>שישי4.9</a:t>
                      </a:r>
                      <a:endParaRPr lang="en-US" dirty="0"/>
                    </a:p>
                  </a:txBody>
                  <a:tcPr>
                    <a:solidFill>
                      <a:srgbClr val="CFB2A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e-IL" dirty="0"/>
                        <a:t>חמישי3.9</a:t>
                      </a:r>
                      <a:endParaRPr lang="en-US" dirty="0"/>
                    </a:p>
                  </a:txBody>
                  <a:tcPr>
                    <a:solidFill>
                      <a:srgbClr val="CFB2A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e-IL" dirty="0"/>
                        <a:t>רביעי2.9</a:t>
                      </a:r>
                      <a:endParaRPr lang="en-US" dirty="0"/>
                    </a:p>
                  </a:txBody>
                  <a:tcPr>
                    <a:solidFill>
                      <a:srgbClr val="CFB2A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e-IL" dirty="0"/>
                        <a:t>שלישי1.9</a:t>
                      </a:r>
                      <a:endParaRPr lang="en-US" dirty="0"/>
                    </a:p>
                  </a:txBody>
                  <a:tcPr>
                    <a:solidFill>
                      <a:srgbClr val="CFB2A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CFB2A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581664"/>
                  </a:ext>
                </a:extLst>
              </a:tr>
              <a:tr h="1192289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accent6"/>
                        </a:solidFill>
                      </a:endParaRPr>
                    </a:p>
                  </a:txBody>
                  <a:tcPr>
                    <a:solidFill>
                      <a:srgbClr val="CFB2A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e-IL" sz="2000" b="1" dirty="0"/>
                        <a:t>א-סינכרוני</a:t>
                      </a:r>
                    </a:p>
                    <a:p>
                      <a:endParaRPr lang="en-US" sz="2000" b="1" dirty="0"/>
                    </a:p>
                  </a:txBody>
                  <a:tcPr>
                    <a:solidFill>
                      <a:srgbClr val="CFB2A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e-IL" dirty="0"/>
                        <a:t>זום מפגש מורים תלמידים</a:t>
                      </a:r>
                    </a:p>
                    <a:p>
                      <a:endParaRPr lang="he-IL" dirty="0"/>
                    </a:p>
                  </a:txBody>
                  <a:tcPr>
                    <a:solidFill>
                      <a:srgbClr val="CFB2A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CFB2A9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he-IL" b="1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שכבת יוד</a:t>
                      </a:r>
                      <a:r>
                        <a:rPr lang="en-US" b="1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 M</a:t>
                      </a:r>
                      <a:r>
                        <a:rPr lang="he-IL" b="1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 </a:t>
                      </a:r>
                      <a:endParaRPr lang="en-US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CFB2A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0280773"/>
                  </a:ext>
                </a:extLst>
              </a:tr>
              <a:tr h="917146">
                <a:tc>
                  <a:txBody>
                    <a:bodyPr/>
                    <a:lstStyle/>
                    <a:p>
                      <a:r>
                        <a:rPr lang="he-IL" b="1" dirty="0">
                          <a:solidFill>
                            <a:schemeClr val="accent6"/>
                          </a:solidFill>
                        </a:rPr>
                        <a:t>א-סינכרוני</a:t>
                      </a:r>
                    </a:p>
                    <a:p>
                      <a:endParaRPr lang="en-US" b="1" dirty="0">
                        <a:solidFill>
                          <a:schemeClr val="accent6"/>
                        </a:solidFill>
                      </a:endParaRPr>
                    </a:p>
                  </a:txBody>
                  <a:tcPr>
                    <a:solidFill>
                      <a:srgbClr val="CFB2A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CFB2A9"/>
                    </a:solidFill>
                  </a:tcPr>
                </a:tc>
                <a:tc>
                  <a:txBody>
                    <a:bodyPr/>
                    <a:lstStyle/>
                    <a:p>
                      <a:endParaRPr lang="he-IL" dirty="0"/>
                    </a:p>
                  </a:txBody>
                  <a:tcPr>
                    <a:solidFill>
                      <a:srgbClr val="CFB2A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e-IL" dirty="0"/>
                        <a:t>זום מפגש מורים תלמידים</a:t>
                      </a:r>
                    </a:p>
                  </a:txBody>
                  <a:tcPr>
                    <a:solidFill>
                      <a:srgbClr val="CFB2A9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he-IL" b="1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שכבת יוד </a:t>
                      </a:r>
                      <a:r>
                        <a:rPr lang="en-US" b="1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K</a:t>
                      </a:r>
                    </a:p>
                  </a:txBody>
                  <a:tcPr>
                    <a:solidFill>
                      <a:srgbClr val="CFB2A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4633097"/>
                  </a:ext>
                </a:extLst>
              </a:tr>
              <a:tr h="91714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CFB2A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e-IL" dirty="0"/>
                        <a:t>א-סינכרוני</a:t>
                      </a:r>
                    </a:p>
                    <a:p>
                      <a:endParaRPr lang="en-US" dirty="0"/>
                    </a:p>
                  </a:txBody>
                  <a:tcPr>
                    <a:solidFill>
                      <a:srgbClr val="CFB2A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e-IL" dirty="0"/>
                        <a:t>זום מפגש</a:t>
                      </a:r>
                      <a:r>
                        <a:rPr lang="he-IL" baseline="0" dirty="0"/>
                        <a:t> מורים תלמידים</a:t>
                      </a:r>
                      <a:endParaRPr lang="he-IL" dirty="0"/>
                    </a:p>
                    <a:p>
                      <a:endParaRPr lang="en-US" dirty="0"/>
                    </a:p>
                  </a:txBody>
                  <a:tcPr>
                    <a:solidFill>
                      <a:srgbClr val="CFB2A9"/>
                    </a:solidFill>
                  </a:tcPr>
                </a:tc>
                <a:tc>
                  <a:txBody>
                    <a:bodyPr/>
                    <a:lstStyle/>
                    <a:p>
                      <a:endParaRPr lang="he-IL" dirty="0"/>
                    </a:p>
                  </a:txBody>
                  <a:tcPr>
                    <a:solidFill>
                      <a:srgbClr val="CFB2A9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he-IL" b="1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י"א</a:t>
                      </a:r>
                      <a:r>
                        <a:rPr lang="he-IL" b="1" baseline="0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b="1" baseline="0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M</a:t>
                      </a:r>
                      <a:endParaRPr lang="en-US" b="1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CFB2A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0602163"/>
                  </a:ext>
                </a:extLst>
              </a:tr>
              <a:tr h="917146">
                <a:tc>
                  <a:txBody>
                    <a:bodyPr/>
                    <a:lstStyle/>
                    <a:p>
                      <a:r>
                        <a:rPr lang="he-IL" dirty="0"/>
                        <a:t>א-סינכרוני</a:t>
                      </a:r>
                      <a:endParaRPr lang="en-US" dirty="0"/>
                    </a:p>
                  </a:txBody>
                  <a:tcPr>
                    <a:solidFill>
                      <a:srgbClr val="CFB2A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CFB2A9"/>
                    </a:solidFill>
                  </a:tcPr>
                </a:tc>
                <a:tc>
                  <a:txBody>
                    <a:bodyPr/>
                    <a:lstStyle/>
                    <a:p>
                      <a:endParaRPr lang="he-IL" dirty="0"/>
                    </a:p>
                  </a:txBody>
                  <a:tcPr>
                    <a:solidFill>
                      <a:srgbClr val="CFB2A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e-IL" dirty="0"/>
                        <a:t>זום מפגש מורים תלמידים</a:t>
                      </a:r>
                    </a:p>
                  </a:txBody>
                  <a:tcPr>
                    <a:solidFill>
                      <a:srgbClr val="CFB2A9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he-IL" b="1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י"א </a:t>
                      </a:r>
                      <a:r>
                        <a:rPr lang="en-US" b="1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K</a:t>
                      </a:r>
                    </a:p>
                  </a:txBody>
                  <a:tcPr>
                    <a:solidFill>
                      <a:srgbClr val="CFB2A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6634985"/>
                  </a:ext>
                </a:extLst>
              </a:tr>
              <a:tr h="119228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CFB2A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e-IL" dirty="0"/>
                        <a:t>א-סינכרוני</a:t>
                      </a:r>
                    </a:p>
                    <a:p>
                      <a:endParaRPr lang="en-US" dirty="0"/>
                    </a:p>
                  </a:txBody>
                  <a:tcPr>
                    <a:solidFill>
                      <a:srgbClr val="CFB2A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e-IL" dirty="0"/>
                        <a:t>זום מפגש מורים תלמידים</a:t>
                      </a:r>
                    </a:p>
                    <a:p>
                      <a:endParaRPr lang="en-US" dirty="0"/>
                    </a:p>
                  </a:txBody>
                  <a:tcPr>
                    <a:solidFill>
                      <a:srgbClr val="CFB2A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CFB2A9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he-IL" sz="2000" b="1" dirty="0">
                          <a:solidFill>
                            <a:srgbClr val="7030A0"/>
                          </a:solidFill>
                        </a:rPr>
                        <a:t>י"ב </a:t>
                      </a:r>
                      <a:r>
                        <a:rPr lang="en-US" sz="2000" b="1" dirty="0">
                          <a:solidFill>
                            <a:srgbClr val="7030A0"/>
                          </a:solidFill>
                        </a:rPr>
                        <a:t>M</a:t>
                      </a:r>
                    </a:p>
                  </a:txBody>
                  <a:tcPr>
                    <a:solidFill>
                      <a:srgbClr val="CFB2A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3358566"/>
                  </a:ext>
                </a:extLst>
              </a:tr>
              <a:tr h="1192289">
                <a:tc>
                  <a:txBody>
                    <a:bodyPr/>
                    <a:lstStyle/>
                    <a:p>
                      <a:r>
                        <a:rPr lang="he-IL" dirty="0"/>
                        <a:t>א-סינכרוני</a:t>
                      </a:r>
                    </a:p>
                    <a:p>
                      <a:endParaRPr lang="en-US" dirty="0"/>
                    </a:p>
                  </a:txBody>
                  <a:tcPr>
                    <a:solidFill>
                      <a:srgbClr val="CFB2A9"/>
                    </a:solidFill>
                  </a:tcPr>
                </a:tc>
                <a:tc>
                  <a:txBody>
                    <a:bodyPr/>
                    <a:lstStyle/>
                    <a:p>
                      <a:endParaRPr lang="he-IL" dirty="0"/>
                    </a:p>
                  </a:txBody>
                  <a:tcPr>
                    <a:solidFill>
                      <a:srgbClr val="CFB2A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CFB2A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e-IL" dirty="0"/>
                        <a:t>זום מפגש מורים תלמידים</a:t>
                      </a:r>
                    </a:p>
                    <a:p>
                      <a:endParaRPr lang="he-IL" dirty="0"/>
                    </a:p>
                  </a:txBody>
                  <a:tcPr>
                    <a:solidFill>
                      <a:srgbClr val="CFB2A9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he-IL" sz="2000" b="1" dirty="0">
                          <a:solidFill>
                            <a:srgbClr val="7030A0"/>
                          </a:solidFill>
                        </a:rPr>
                        <a:t>י"ב </a:t>
                      </a:r>
                      <a:r>
                        <a:rPr lang="en-US" sz="2000" b="1" dirty="0">
                          <a:solidFill>
                            <a:srgbClr val="7030A0"/>
                          </a:solidFill>
                        </a:rPr>
                        <a:t>K</a:t>
                      </a:r>
                    </a:p>
                  </a:txBody>
                  <a:tcPr>
                    <a:solidFill>
                      <a:srgbClr val="CFB2A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8774325"/>
                  </a:ext>
                </a:extLst>
              </a:tr>
            </a:tbl>
          </a:graphicData>
        </a:graphic>
      </p:graphicFrame>
      <p:pic>
        <p:nvPicPr>
          <p:cNvPr id="6" name="תמונה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9385" y="6810698"/>
            <a:ext cx="945610" cy="533400"/>
          </a:xfrm>
          <a:prstGeom prst="rect">
            <a:avLst/>
          </a:prstGeom>
        </p:spPr>
      </p:pic>
      <p:pic>
        <p:nvPicPr>
          <p:cNvPr id="7" name="תמונה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V="1">
            <a:off x="6732129" y="4589348"/>
            <a:ext cx="1130799" cy="546518"/>
          </a:xfrm>
          <a:prstGeom prst="rect">
            <a:avLst/>
          </a:prstGeom>
        </p:spPr>
      </p:pic>
      <p:pic>
        <p:nvPicPr>
          <p:cNvPr id="8" name="תמונה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773" y="4558705"/>
            <a:ext cx="957155" cy="664522"/>
          </a:xfrm>
          <a:prstGeom prst="rect">
            <a:avLst/>
          </a:prstGeom>
        </p:spPr>
      </p:pic>
      <p:pic>
        <p:nvPicPr>
          <p:cNvPr id="9" name="תמונה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7739" y="1453473"/>
            <a:ext cx="964236" cy="977606"/>
          </a:xfrm>
          <a:prstGeom prst="rect">
            <a:avLst/>
          </a:prstGeom>
        </p:spPr>
      </p:pic>
      <p:pic>
        <p:nvPicPr>
          <p:cNvPr id="10" name="תמונה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7739" y="3431298"/>
            <a:ext cx="964236" cy="909205"/>
          </a:xfrm>
          <a:prstGeom prst="rect">
            <a:avLst/>
          </a:prstGeom>
        </p:spPr>
      </p:pic>
      <p:pic>
        <p:nvPicPr>
          <p:cNvPr id="13" name="תמונה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37277" y="0"/>
            <a:ext cx="5399138" cy="7221750"/>
          </a:xfrm>
          <a:prstGeom prst="rect">
            <a:avLst/>
          </a:prstGeom>
        </p:spPr>
      </p:pic>
      <p:pic>
        <p:nvPicPr>
          <p:cNvPr id="15" name="תמונה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63426" y="1481513"/>
            <a:ext cx="1080426" cy="819111"/>
          </a:xfrm>
          <a:prstGeom prst="rect">
            <a:avLst/>
          </a:prstGeom>
        </p:spPr>
      </p:pic>
      <p:pic>
        <p:nvPicPr>
          <p:cNvPr id="16" name="תמונה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33317" y="3600039"/>
            <a:ext cx="1113489" cy="876154"/>
          </a:xfrm>
          <a:prstGeom prst="rect">
            <a:avLst/>
          </a:prstGeom>
        </p:spPr>
      </p:pic>
      <p:pic>
        <p:nvPicPr>
          <p:cNvPr id="19" name="תמונה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21064" y="6765576"/>
            <a:ext cx="1261981" cy="1205873"/>
          </a:xfrm>
          <a:prstGeom prst="rect">
            <a:avLst/>
          </a:prstGeom>
        </p:spPr>
      </p:pic>
      <p:pic>
        <p:nvPicPr>
          <p:cNvPr id="20" name="תמונה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59884" y="5690857"/>
            <a:ext cx="1080426" cy="966112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5645728" y="58568"/>
            <a:ext cx="6546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e-IL" sz="4000" b="1" dirty="0">
                <a:solidFill>
                  <a:srgbClr val="002060"/>
                </a:solidFill>
              </a:rPr>
              <a:t>פותחים שנה    בתיכון הדרים</a:t>
            </a:r>
            <a:endParaRPr lang="en-US" sz="4000" b="1" dirty="0">
              <a:solidFill>
                <a:srgbClr val="002060"/>
              </a:solidFill>
            </a:endParaRPr>
          </a:p>
        </p:txBody>
      </p:sp>
      <p:pic>
        <p:nvPicPr>
          <p:cNvPr id="3" name="תמונה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76730" y="5448581"/>
            <a:ext cx="1206518" cy="924586"/>
          </a:xfrm>
          <a:prstGeom prst="rect">
            <a:avLst/>
          </a:prstGeom>
        </p:spPr>
      </p:pic>
      <p:pic>
        <p:nvPicPr>
          <p:cNvPr id="21" name="תמונה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6788" y="2613637"/>
            <a:ext cx="957155" cy="664522"/>
          </a:xfrm>
          <a:prstGeom prst="rect">
            <a:avLst/>
          </a:prstGeom>
        </p:spPr>
      </p:pic>
      <p:pic>
        <p:nvPicPr>
          <p:cNvPr id="23" name="תמונה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54166" y="766454"/>
            <a:ext cx="1080426" cy="819111"/>
          </a:xfrm>
          <a:prstGeom prst="rect">
            <a:avLst/>
          </a:prstGeom>
        </p:spPr>
      </p:pic>
      <p:pic>
        <p:nvPicPr>
          <p:cNvPr id="24" name="תמונה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05928" y="2445863"/>
            <a:ext cx="1127389" cy="954546"/>
          </a:xfrm>
          <a:prstGeom prst="rect">
            <a:avLst/>
          </a:prstGeom>
        </p:spPr>
      </p:pic>
      <p:pic>
        <p:nvPicPr>
          <p:cNvPr id="25" name="תמונה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03430" y="4624895"/>
            <a:ext cx="1261981" cy="889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5069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366" y="1302352"/>
            <a:ext cx="8268559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he-IL" sz="6000" b="1" dirty="0">
                <a:solidFill>
                  <a:schemeClr val="tx2">
                    <a:lumMod val="50000"/>
                  </a:schemeClr>
                </a:solidFill>
                <a:latin typeface="Book Antiqua" panose="02040602050305030304" pitchFamily="18" charset="0"/>
                <a:cs typeface="Dana Yad AlefAlefAlef Normal" panose="00000506000000000000" pitchFamily="50" charset="-79"/>
              </a:rPr>
              <a:t>מתווה                הבגרויות</a:t>
            </a:r>
          </a:p>
        </p:txBody>
      </p:sp>
      <p:sp>
        <p:nvSpPr>
          <p:cNvPr id="6" name="צורה חופשית 5"/>
          <p:cNvSpPr/>
          <p:nvPr/>
        </p:nvSpPr>
        <p:spPr>
          <a:xfrm rot="21377635">
            <a:off x="1338752" y="2797707"/>
            <a:ext cx="8182852" cy="1842788"/>
          </a:xfrm>
          <a:custGeom>
            <a:avLst/>
            <a:gdLst>
              <a:gd name="connsiteX0" fmla="*/ 8536080 w 8536080"/>
              <a:gd name="connsiteY0" fmla="*/ 0 h 1549558"/>
              <a:gd name="connsiteX1" fmla="*/ 345117 w 8536080"/>
              <a:gd name="connsiteY1" fmla="*/ 128788 h 1549558"/>
              <a:gd name="connsiteX2" fmla="*/ 1542852 w 8536080"/>
              <a:gd name="connsiteY2" fmla="*/ 1403797 h 1549558"/>
              <a:gd name="connsiteX3" fmla="*/ 1671641 w 8536080"/>
              <a:gd name="connsiteY3" fmla="*/ 1468191 h 1549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36080" h="1549558">
                <a:moveTo>
                  <a:pt x="8536080" y="0"/>
                </a:moveTo>
                <a:lnTo>
                  <a:pt x="345117" y="128788"/>
                </a:lnTo>
                <a:cubicBezTo>
                  <a:pt x="-820421" y="362754"/>
                  <a:pt x="1321765" y="1180563"/>
                  <a:pt x="1542852" y="1403797"/>
                </a:cubicBezTo>
                <a:cubicBezTo>
                  <a:pt x="1763939" y="1627031"/>
                  <a:pt x="1717790" y="1547611"/>
                  <a:pt x="1671641" y="1468191"/>
                </a:cubicBezTo>
              </a:path>
            </a:pathLst>
          </a:custGeom>
          <a:noFill/>
          <a:ln w="889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8281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CFB2A9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תמונה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65760"/>
            <a:ext cx="12807518" cy="7610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7168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216976" y="49237"/>
            <a:ext cx="12192000" cy="2461846"/>
          </a:xfrm>
          <a:prstGeom prst="rect">
            <a:avLst/>
          </a:prstGeom>
          <a:solidFill>
            <a:schemeClr val="tx2"/>
          </a:solidFill>
        </p:spPr>
        <p:txBody>
          <a:bodyPr wrap="square" rtlCol="1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35902" y="450166"/>
            <a:ext cx="648520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ערכים   לפני   </a:t>
            </a:r>
            <a:r>
              <a:rPr kumimoji="0" lang="he-IL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הכל</a:t>
            </a:r>
            <a:r>
              <a:rPr kumimoji="0" lang="he-IL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</a:t>
            </a:r>
          </a:p>
        </p:txBody>
      </p:sp>
      <p:sp>
        <p:nvSpPr>
          <p:cNvPr id="8" name="יהלום 7"/>
          <p:cNvSpPr/>
          <p:nvPr/>
        </p:nvSpPr>
        <p:spPr>
          <a:xfrm>
            <a:off x="5597035" y="3745732"/>
            <a:ext cx="2799470" cy="1674056"/>
          </a:xfrm>
          <a:prstGeom prst="diamond">
            <a:avLst/>
          </a:prstGeom>
          <a:solidFill>
            <a:srgbClr val="F0888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שותפות ואחדות </a:t>
            </a:r>
          </a:p>
        </p:txBody>
      </p:sp>
      <p:sp>
        <p:nvSpPr>
          <p:cNvPr id="9" name="יהלום 8"/>
          <p:cNvSpPr/>
          <p:nvPr/>
        </p:nvSpPr>
        <p:spPr>
          <a:xfrm>
            <a:off x="5450675" y="1750255"/>
            <a:ext cx="2799470" cy="1674056"/>
          </a:xfrm>
          <a:prstGeom prst="diamond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חיזוק הקשר מורה -תלמיד</a:t>
            </a:r>
          </a:p>
        </p:txBody>
      </p:sp>
      <p:sp>
        <p:nvSpPr>
          <p:cNvPr id="6" name="יהלום 5">
            <a:extLst>
              <a:ext uri="{FF2B5EF4-FFF2-40B4-BE49-F238E27FC236}">
                <a16:creationId xmlns:a16="http://schemas.microsoft.com/office/drawing/2014/main" id="{346C80FA-E225-4AD0-815C-0D31897F2BD8}"/>
              </a:ext>
            </a:extLst>
          </p:cNvPr>
          <p:cNvSpPr/>
          <p:nvPr/>
        </p:nvSpPr>
        <p:spPr>
          <a:xfrm>
            <a:off x="5597035" y="5570806"/>
            <a:ext cx="2799470" cy="1674056"/>
          </a:xfrm>
          <a:prstGeom prst="diamond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פעילויות חיצוניות במסגרת  המגבלות </a:t>
            </a:r>
          </a:p>
        </p:txBody>
      </p:sp>
      <p:sp>
        <p:nvSpPr>
          <p:cNvPr id="11" name="יהלום 10">
            <a:extLst>
              <a:ext uri="{FF2B5EF4-FFF2-40B4-BE49-F238E27FC236}">
                <a16:creationId xmlns:a16="http://schemas.microsoft.com/office/drawing/2014/main" id="{793EBA81-591A-42D1-937F-DFBA287A1B72}"/>
              </a:ext>
            </a:extLst>
          </p:cNvPr>
          <p:cNvSpPr/>
          <p:nvPr/>
        </p:nvSpPr>
        <p:spPr>
          <a:xfrm>
            <a:off x="8702736" y="3771070"/>
            <a:ext cx="2799470" cy="1674056"/>
          </a:xfrm>
          <a:prstGeom prst="diamond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העברת תכנים ערכיים בחצאי כיתות </a:t>
            </a:r>
          </a:p>
        </p:txBody>
      </p:sp>
      <p:sp>
        <p:nvSpPr>
          <p:cNvPr id="12" name="יהלום 11">
            <a:extLst>
              <a:ext uri="{FF2B5EF4-FFF2-40B4-BE49-F238E27FC236}">
                <a16:creationId xmlns:a16="http://schemas.microsoft.com/office/drawing/2014/main" id="{F3316983-C9F9-4D73-8C7F-6DFDEB084A25}"/>
              </a:ext>
            </a:extLst>
          </p:cNvPr>
          <p:cNvSpPr/>
          <p:nvPr/>
        </p:nvSpPr>
        <p:spPr>
          <a:xfrm>
            <a:off x="2480274" y="3745732"/>
            <a:ext cx="2799470" cy="1674056"/>
          </a:xfrm>
          <a:prstGeom prst="diamond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תשומת לב לתלמידים במרחב הסינכרוני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133600" y="5445126"/>
            <a:ext cx="3222171" cy="14773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he-I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הרצאות בזום</a:t>
            </a:r>
            <a:r>
              <a:rPr lang="he-IL" dirty="0"/>
              <a:t>:</a:t>
            </a:r>
          </a:p>
          <a:p>
            <a:pPr algn="ctr"/>
            <a:r>
              <a:rPr lang="he-IL" b="1" dirty="0">
                <a:solidFill>
                  <a:schemeClr val="accent5">
                    <a:lumMod val="75000"/>
                  </a:schemeClr>
                </a:solidFill>
              </a:rPr>
              <a:t>אלה שוורצמן: התנהגויות </a:t>
            </a:r>
            <a:r>
              <a:rPr lang="he-IL" b="1" dirty="0" err="1">
                <a:solidFill>
                  <a:schemeClr val="accent5">
                    <a:lumMod val="75000"/>
                  </a:schemeClr>
                </a:solidFill>
              </a:rPr>
              <a:t>סיכוניות</a:t>
            </a:r>
            <a:r>
              <a:rPr lang="he-IL" dirty="0">
                <a:solidFill>
                  <a:schemeClr val="accent5">
                    <a:lumMod val="75000"/>
                  </a:schemeClr>
                </a:solidFill>
              </a:rPr>
              <a:t>.</a:t>
            </a:r>
          </a:p>
          <a:p>
            <a:pPr algn="ctr"/>
            <a:r>
              <a:rPr lang="he-IL" b="1" dirty="0">
                <a:solidFill>
                  <a:srgbClr val="F0888F"/>
                </a:solidFill>
              </a:rPr>
              <a:t>הרצאות "צעד קדימה" – חיזוק חוסן נפשי לקראת הגיוס לצה"ל.</a:t>
            </a:r>
          </a:p>
        </p:txBody>
      </p:sp>
      <p:sp>
        <p:nvSpPr>
          <p:cNvPr id="3" name="חץ שמאלה 2"/>
          <p:cNvSpPr/>
          <p:nvPr/>
        </p:nvSpPr>
        <p:spPr>
          <a:xfrm>
            <a:off x="5164183" y="6407834"/>
            <a:ext cx="992777" cy="13230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8884743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2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8915398" y="0"/>
            <a:ext cx="3386140" cy="685800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1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28912" y="0"/>
            <a:ext cx="2886075" cy="6858000"/>
          </a:xfrm>
          <a:prstGeom prst="rect">
            <a:avLst/>
          </a:prstGeom>
          <a:solidFill>
            <a:srgbClr val="F4A6AC"/>
          </a:solidFill>
        </p:spPr>
        <p:txBody>
          <a:bodyPr wrap="square" rtlCol="1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614987" y="0"/>
            <a:ext cx="3300411" cy="68580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1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575" y="0"/>
            <a:ext cx="2728912" cy="6858000"/>
          </a:xfrm>
          <a:prstGeom prst="rect">
            <a:avLst/>
          </a:prstGeom>
          <a:solidFill>
            <a:srgbClr val="CFB2A9"/>
          </a:solidFill>
        </p:spPr>
        <p:txBody>
          <a:bodyPr wrap="square" rtlCol="1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00749" y="614363"/>
            <a:ext cx="234314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הוראה ולמידה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114675" y="614363"/>
            <a:ext cx="231457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תחום רגשי וערכי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92894" y="614363"/>
            <a:ext cx="23431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תהליכי הערכה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229725" y="614363"/>
            <a:ext cx="296227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ארגון וניהול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914650" y="2514600"/>
            <a:ext cx="238601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מורים,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תלמידים,הורים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תקשורת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תמיכה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115050" y="2628900"/>
            <a:ext cx="222884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מרחוק ומקרוב-ערכים מיומנויות</a:t>
            </a:r>
            <a:endParaRPr kumimoji="0" lang="he-IL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7157" y="2598003"/>
            <a:ext cx="2436018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מבחנים ,משימות בדיקת ידע והבנה *תעודות  מועצות פדגוגיות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01135" y="2228671"/>
            <a:ext cx="2745965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מערכת השעות, </a:t>
            </a:r>
            <a:r>
              <a:rPr lang="he-IL" sz="2400" b="1" dirty="0">
                <a:solidFill>
                  <a:srgbClr val="660066"/>
                </a:solidFill>
                <a:latin typeface="Calibri" panose="020F0502020204030204"/>
                <a:cs typeface="Arial" panose="020B0604020202020204" pitchFamily="34" charset="0"/>
              </a:rPr>
              <a:t>הקפדה על כללי התו הסגול</a:t>
            </a:r>
            <a:r>
              <a:rPr kumimoji="0" lang="he-IL" sz="2400" b="1" i="0" u="none" strike="noStrike" kern="1200" cap="none" spc="0" normalizeH="0" baseline="0" noProof="0" dirty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</a:t>
            </a:r>
            <a:r>
              <a:rPr kumimoji="0" lang="he-IL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המשאבים,תקנון</a:t>
            </a:r>
            <a:r>
              <a:rPr kumimoji="0" lang="he-IL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,מוכנות למצבי חירום ,הקמת </a:t>
            </a:r>
            <a:r>
              <a:rPr kumimoji="0" lang="he-IL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צל"ח</a:t>
            </a:r>
            <a:r>
              <a:rPr kumimoji="0" lang="he-IL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, ציוד</a:t>
            </a:r>
            <a:r>
              <a:rPr kumimoji="0" lang="he-I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9263165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3F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he-IL" sz="60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Anka CLM" pitchFamily="2" charset="-79"/>
                <a:cs typeface="Anka CLM" pitchFamily="2" charset="-79"/>
              </a:rPr>
              <a:t>תודה על ההקשבה</a:t>
            </a:r>
            <a:br>
              <a:rPr lang="he-IL" sz="60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Anka CLM" pitchFamily="2" charset="-79"/>
                <a:cs typeface="Anka CLM" pitchFamily="2" charset="-79"/>
              </a:rPr>
            </a:br>
            <a:r>
              <a:rPr lang="he-IL" sz="6600" dirty="0">
                <a:solidFill>
                  <a:schemeClr val="accent3">
                    <a:lumMod val="20000"/>
                    <a:lumOff val="80000"/>
                  </a:schemeClr>
                </a:solidFill>
                <a:latin typeface="Anka CLM" pitchFamily="2" charset="-79"/>
                <a:cs typeface="Anka CLM" pitchFamily="2" charset="-79"/>
              </a:rPr>
              <a:t>ובחירת וועד כיתה</a:t>
            </a:r>
          </a:p>
        </p:txBody>
      </p:sp>
      <p:pic>
        <p:nvPicPr>
          <p:cNvPr id="4" name="מציין מיקום תוכן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31939" y="1885072"/>
            <a:ext cx="5103040" cy="4421136"/>
          </a:xfrm>
          <a:prstGeom prst="rect">
            <a:avLst/>
          </a:prstGeom>
          <a:solidFill>
            <a:srgbClr val="FFC000"/>
          </a:solidFill>
        </p:spPr>
      </p:pic>
      <p:sp>
        <p:nvSpPr>
          <p:cNvPr id="3" name="הסבר ענן 2"/>
          <p:cNvSpPr/>
          <p:nvPr/>
        </p:nvSpPr>
        <p:spPr>
          <a:xfrm>
            <a:off x="1602378" y="2272937"/>
            <a:ext cx="1489166" cy="1645920"/>
          </a:xfrm>
          <a:prstGeom prst="cloudCallout">
            <a:avLst>
              <a:gd name="adj1" fmla="val -52997"/>
              <a:gd name="adj2" fmla="val 92659"/>
            </a:avLst>
          </a:prstGeom>
          <a:solidFill>
            <a:srgbClr val="F4A6A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dirty="0"/>
              <a:t>בחירת וועד כיתה</a:t>
            </a:r>
          </a:p>
        </p:txBody>
      </p:sp>
    </p:spTree>
    <p:extLst>
      <p:ext uri="{BB962C8B-B14F-4D97-AF65-F5344CB8AC3E}">
        <p14:creationId xmlns:p14="http://schemas.microsoft.com/office/powerpoint/2010/main" val="25035906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e-IL"/>
          </a:p>
        </p:txBody>
      </p:sp>
      <p:pic>
        <p:nvPicPr>
          <p:cNvPr id="4" name="מציין מיקום תוכן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20938426">
            <a:off x="1205892" y="821073"/>
            <a:ext cx="3726715" cy="4968954"/>
          </a:xfrm>
          <a:prstGeom prst="rect">
            <a:avLst/>
          </a:prstGeom>
        </p:spPr>
      </p:pic>
      <p:pic>
        <p:nvPicPr>
          <p:cNvPr id="5" name="תמונה 4"/>
          <p:cNvPicPr>
            <a:picLocks noChangeAspect="1"/>
          </p:cNvPicPr>
          <p:nvPr/>
        </p:nvPicPr>
        <p:blipFill rotWithShape="1">
          <a:blip r:embed="rId3"/>
          <a:srcRect l="-756" t="17262" r="-2535" b="-28742"/>
          <a:stretch/>
        </p:blipFill>
        <p:spPr>
          <a:xfrm rot="953237">
            <a:off x="7081163" y="874890"/>
            <a:ext cx="3563496" cy="6461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5115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לבן 1"/>
          <p:cNvSpPr/>
          <p:nvPr/>
        </p:nvSpPr>
        <p:spPr>
          <a:xfrm>
            <a:off x="152758" y="2253546"/>
            <a:ext cx="12192000" cy="460445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מלבן 7"/>
          <p:cNvSpPr/>
          <p:nvPr/>
        </p:nvSpPr>
        <p:spPr>
          <a:xfrm>
            <a:off x="0" y="0"/>
            <a:ext cx="12192000" cy="2253546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04297" y="3897570"/>
            <a:ext cx="328091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4400" b="1" i="0" u="none" strike="noStrike" kern="1200" cap="none" spc="0" normalizeH="0" baseline="0" noProof="0" dirty="0">
                <a:ln>
                  <a:noFill/>
                </a:ln>
                <a:solidFill>
                  <a:srgbClr val="F0888F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Arial" panose="020B0604020202020204" pitchFamily="34" charset="0"/>
              </a:rPr>
              <a:t>הנחיות וכללים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F0888F"/>
              </a:solidFill>
              <a:effectLst/>
              <a:uLnTx/>
              <a:uFillTx/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graphicFrame>
        <p:nvGraphicFramePr>
          <p:cNvPr id="6" name="דיאגרמה 5"/>
          <p:cNvGraphicFramePr/>
          <p:nvPr>
            <p:extLst>
              <p:ext uri="{D42A27DB-BD31-4B8C-83A1-F6EECF244321}">
                <p14:modId xmlns:p14="http://schemas.microsoft.com/office/powerpoint/2010/main" val="1191791274"/>
              </p:ext>
            </p:extLst>
          </p:nvPr>
        </p:nvGraphicFramePr>
        <p:xfrm>
          <a:off x="5003415" y="3357829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יהלום 6">
            <a:extLst>
              <a:ext uri="{FF2B5EF4-FFF2-40B4-BE49-F238E27FC236}">
                <a16:creationId xmlns:a16="http://schemas.microsoft.com/office/drawing/2014/main" id="{793EBA81-591A-42D1-937F-DFBA287A1B72}"/>
              </a:ext>
            </a:extLst>
          </p:cNvPr>
          <p:cNvSpPr/>
          <p:nvPr/>
        </p:nvSpPr>
        <p:spPr>
          <a:xfrm>
            <a:off x="4849023" y="1416518"/>
            <a:ext cx="2799470" cy="1674056"/>
          </a:xfrm>
          <a:prstGeom prst="diamond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משרד הבריאות</a:t>
            </a:r>
          </a:p>
        </p:txBody>
      </p:sp>
      <p:sp>
        <p:nvSpPr>
          <p:cNvPr id="9" name="יהלום 8"/>
          <p:cNvSpPr/>
          <p:nvPr/>
        </p:nvSpPr>
        <p:spPr>
          <a:xfrm>
            <a:off x="1852069" y="3357829"/>
            <a:ext cx="2799470" cy="1674056"/>
          </a:xfrm>
          <a:prstGeom prst="diamond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משרד החינוך</a:t>
            </a:r>
          </a:p>
        </p:txBody>
      </p:sp>
      <p:sp>
        <p:nvSpPr>
          <p:cNvPr id="10" name="יהלום 9"/>
          <p:cNvSpPr/>
          <p:nvPr/>
        </p:nvSpPr>
        <p:spPr>
          <a:xfrm>
            <a:off x="7667680" y="3310861"/>
            <a:ext cx="2799470" cy="1674056"/>
          </a:xfrm>
          <a:prstGeom prst="diamond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רשות  מקומית</a:t>
            </a: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22028814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8583561" y="5486400"/>
            <a:ext cx="2881058" cy="75216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pic>
        <p:nvPicPr>
          <p:cNvPr id="30" name="תמונה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4032" y="516195"/>
            <a:ext cx="3900115" cy="2227006"/>
          </a:xfrm>
          <a:prstGeom prst="rect">
            <a:avLst/>
          </a:prstGeom>
        </p:spPr>
      </p:pic>
      <p:sp>
        <p:nvSpPr>
          <p:cNvPr id="33" name="מלבן 32"/>
          <p:cNvSpPr/>
          <p:nvPr/>
        </p:nvSpPr>
        <p:spPr>
          <a:xfrm>
            <a:off x="0" y="0"/>
            <a:ext cx="1946787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pic>
        <p:nvPicPr>
          <p:cNvPr id="34" name="תמונה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2154" y="3524865"/>
            <a:ext cx="4058156" cy="2489557"/>
          </a:xfrm>
          <a:prstGeom prst="rect">
            <a:avLst/>
          </a:prstGeom>
        </p:spPr>
      </p:pic>
      <p:pic>
        <p:nvPicPr>
          <p:cNvPr id="35" name="תמונה 3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3" t="35966" r="2258" b="5062"/>
          <a:stretch/>
        </p:blipFill>
        <p:spPr>
          <a:xfrm>
            <a:off x="2481062" y="516195"/>
            <a:ext cx="4084830" cy="2227006"/>
          </a:xfrm>
          <a:prstGeom prst="rect">
            <a:avLst/>
          </a:prstGeom>
        </p:spPr>
      </p:pic>
      <p:pic>
        <p:nvPicPr>
          <p:cNvPr id="37" name="תמונה 3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062" y="3178398"/>
            <a:ext cx="4084830" cy="2689001"/>
          </a:xfrm>
          <a:prstGeom prst="rect">
            <a:avLst/>
          </a:prstGeom>
        </p:spPr>
      </p:pic>
      <p:sp>
        <p:nvSpPr>
          <p:cNvPr id="38" name="חץ מרובע 37"/>
          <p:cNvSpPr/>
          <p:nvPr/>
        </p:nvSpPr>
        <p:spPr>
          <a:xfrm>
            <a:off x="6490006" y="2521974"/>
            <a:ext cx="1659913" cy="1814051"/>
          </a:xfrm>
          <a:prstGeom prst="quad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e-I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0" y="1165123"/>
            <a:ext cx="1946787" cy="224676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מצבים צפויים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ולא צפויים דילמות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לחצים</a:t>
            </a:r>
          </a:p>
        </p:txBody>
      </p:sp>
    </p:spTree>
    <p:extLst>
      <p:ext uri="{BB962C8B-B14F-4D97-AF65-F5344CB8AC3E}">
        <p14:creationId xmlns:p14="http://schemas.microsoft.com/office/powerpoint/2010/main" val="1976718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12192000" cy="2461846"/>
          </a:xfrm>
          <a:prstGeom prst="rect">
            <a:avLst/>
          </a:prstGeom>
          <a:solidFill>
            <a:schemeClr val="tx2"/>
          </a:solidFill>
        </p:spPr>
        <p:txBody>
          <a:bodyPr wrap="square" rtlCol="1">
            <a:spAutoFit/>
          </a:bodyPr>
          <a:lstStyle/>
          <a:p>
            <a:endParaRPr lang="he-IL" dirty="0"/>
          </a:p>
        </p:txBody>
      </p:sp>
      <p:sp>
        <p:nvSpPr>
          <p:cNvPr id="7" name="TextBox 6"/>
          <p:cNvSpPr txBox="1"/>
          <p:nvPr/>
        </p:nvSpPr>
        <p:spPr>
          <a:xfrm>
            <a:off x="4135902" y="450166"/>
            <a:ext cx="648520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he-IL" sz="3200" b="1" dirty="0">
                <a:solidFill>
                  <a:schemeClr val="bg1"/>
                </a:solidFill>
              </a:rPr>
              <a:t>יחסים   לפני    למידה</a:t>
            </a:r>
          </a:p>
        </p:txBody>
      </p:sp>
      <p:sp>
        <p:nvSpPr>
          <p:cNvPr id="8" name="יהלום 7"/>
          <p:cNvSpPr/>
          <p:nvPr/>
        </p:nvSpPr>
        <p:spPr>
          <a:xfrm>
            <a:off x="6555545" y="1674055"/>
            <a:ext cx="2799470" cy="1674056"/>
          </a:xfrm>
          <a:prstGeom prst="diamond">
            <a:avLst/>
          </a:prstGeom>
          <a:solidFill>
            <a:srgbClr val="F0888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9" name="יהלום 8"/>
          <p:cNvSpPr/>
          <p:nvPr/>
        </p:nvSpPr>
        <p:spPr>
          <a:xfrm>
            <a:off x="6574302" y="1842550"/>
            <a:ext cx="2799470" cy="1674056"/>
          </a:xfrm>
          <a:prstGeom prst="diamond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11" name="מלבן 10"/>
          <p:cNvSpPr/>
          <p:nvPr/>
        </p:nvSpPr>
        <p:spPr>
          <a:xfrm>
            <a:off x="3216143" y="3643223"/>
            <a:ext cx="784508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e-IL" sz="2800" b="1" dirty="0">
                <a:solidFill>
                  <a:schemeClr val="tx2">
                    <a:lumMod val="75000"/>
                  </a:schemeClr>
                </a:solidFill>
              </a:rPr>
              <a:t>"</a:t>
            </a:r>
            <a:r>
              <a:rPr lang="he-IL" sz="2400" b="1" dirty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rPr>
              <a:t>מערכות יחסים הן הבסיס של החינוך הבית ספרי"</a:t>
            </a:r>
          </a:p>
          <a:p>
            <a:pPr algn="ctr"/>
            <a:r>
              <a:rPr lang="he-IL" sz="2400" b="1" dirty="0">
                <a:latin typeface="Century Gothic" panose="020B0502020202020204" pitchFamily="34" charset="0"/>
              </a:rPr>
              <a:t>מי שלא ימצא דרך לשים את הדגש על בניית מערכות יחסים, לא יצליח גם במשימות הלימודיות</a:t>
            </a:r>
          </a:p>
        </p:txBody>
      </p:sp>
      <p:sp>
        <p:nvSpPr>
          <p:cNvPr id="12" name="כותרת 11"/>
          <p:cNvSpPr>
            <a:spLocks noGrp="1"/>
          </p:cNvSpPr>
          <p:nvPr>
            <p:ph type="title"/>
          </p:nvPr>
        </p:nvSpPr>
        <p:spPr>
          <a:xfrm>
            <a:off x="1316502" y="370572"/>
            <a:ext cx="10515600" cy="1325563"/>
          </a:xfrm>
        </p:spPr>
        <p:txBody>
          <a:bodyPr/>
          <a:lstStyle/>
          <a:p>
            <a:endParaRPr lang="he-IL" dirty="0"/>
          </a:p>
        </p:txBody>
      </p:sp>
      <p:pic>
        <p:nvPicPr>
          <p:cNvPr id="14" name="תמונה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7734" y="2193594"/>
            <a:ext cx="935091" cy="90736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147326" y="4905107"/>
            <a:ext cx="6680815" cy="163121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he-IL" sz="2000" b="1" dirty="0">
                <a:solidFill>
                  <a:srgbClr val="F0888F"/>
                </a:solidFill>
              </a:rPr>
              <a:t>שילוב והתייחסות לפן הרגשי- חברתי במיוחד בשיעורים בבית הספר.</a:t>
            </a:r>
          </a:p>
          <a:p>
            <a:pPr algn="r"/>
            <a:r>
              <a:rPr lang="he-IL" sz="2000" b="1" dirty="0">
                <a:solidFill>
                  <a:srgbClr val="F0888F"/>
                </a:solidFill>
              </a:rPr>
              <a:t>יצירת וודאות במקום של אי-וודאות.</a:t>
            </a:r>
          </a:p>
          <a:p>
            <a:pPr algn="r"/>
            <a:r>
              <a:rPr lang="he-IL" sz="2000" b="1" dirty="0"/>
              <a:t>המורים קיבלו כלים רבים וממשיכים לפעול ליצירת מרחבים חברתיים </a:t>
            </a:r>
            <a:r>
              <a:rPr lang="he-IL" sz="2000" b="1" dirty="0" err="1"/>
              <a:t>וירטואלים</a:t>
            </a:r>
            <a:r>
              <a:rPr lang="he-IL" sz="20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449926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מציין מיקום תוכן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6587770"/>
              </p:ext>
            </p:extLst>
          </p:nvPr>
        </p:nvGraphicFramePr>
        <p:xfrm>
          <a:off x="0" y="422030"/>
          <a:ext cx="11353800" cy="64359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הסבר אליפטי 1"/>
          <p:cNvSpPr/>
          <p:nvPr/>
        </p:nvSpPr>
        <p:spPr>
          <a:xfrm>
            <a:off x="313509" y="3640014"/>
            <a:ext cx="3091543" cy="2055222"/>
          </a:xfrm>
          <a:prstGeom prst="wedgeEllipseCallout">
            <a:avLst>
              <a:gd name="adj1" fmla="val 51894"/>
              <a:gd name="adj2" fmla="val 52770"/>
            </a:avLst>
          </a:prstGeom>
          <a:solidFill>
            <a:srgbClr val="F4A6A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dirty="0"/>
              <a:t>יצירת קשר עם המחנכת.</a:t>
            </a:r>
          </a:p>
          <a:p>
            <a:pPr algn="ctr"/>
            <a:r>
              <a:rPr lang="he-IL" dirty="0"/>
              <a:t>שימוש </a:t>
            </a:r>
            <a:r>
              <a:rPr lang="he-IL" dirty="0" err="1"/>
              <a:t>בוובטופ</a:t>
            </a:r>
            <a:r>
              <a:rPr lang="he-IL" dirty="0"/>
              <a:t>.</a:t>
            </a:r>
          </a:p>
          <a:p>
            <a:pPr algn="ctr"/>
            <a:r>
              <a:rPr lang="he-IL" dirty="0"/>
              <a:t>מילוי הצהרות בריאות יומי </a:t>
            </a:r>
            <a:r>
              <a:rPr lang="he-IL" dirty="0" err="1"/>
              <a:t>בווטופ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20174847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40000">
              <a:srgbClr val="CFB2A9"/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he-IL" sz="8000" dirty="0" err="1">
                <a:solidFill>
                  <a:srgbClr val="2C2A2E"/>
                </a:solidFill>
                <a:cs typeface="+mn-cs"/>
              </a:rPr>
              <a:t>מתחילים..ביחד</a:t>
            </a:r>
            <a:r>
              <a:rPr lang="he-IL" sz="8000" dirty="0">
                <a:solidFill>
                  <a:srgbClr val="2C2A2E"/>
                </a:solidFill>
                <a:cs typeface="+mn-cs"/>
              </a:rPr>
              <a:t> </a:t>
            </a: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gradFill>
            <a:gsLst>
              <a:gs pos="0">
                <a:schemeClr val="bg1"/>
              </a:gs>
              <a:gs pos="83000">
                <a:srgbClr val="CFB2A9"/>
              </a:gs>
              <a:gs pos="100000">
                <a:schemeClr val="accent1">
                  <a:alpha val="50000"/>
                  <a:hueOff val="0"/>
                  <a:satOff val="0"/>
                  <a:lumOff val="0"/>
                  <a:alphaOff val="0"/>
                  <a:lumMod val="105000"/>
                  <a:satMod val="109000"/>
                  <a:tint val="81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r>
              <a:rPr lang="he-IL" sz="6000" b="1" dirty="0">
                <a:latin typeface="Dana Yad AlefAlefAlef Normal" panose="00000506000000000000" pitchFamily="50" charset="-79"/>
                <a:cs typeface="Dana Yad AlefAlefAlef Normal" panose="00000506000000000000" pitchFamily="50" charset="-79"/>
              </a:rPr>
              <a:t>לא לבד </a:t>
            </a:r>
          </a:p>
          <a:p>
            <a:pPr marL="0" indent="0">
              <a:buNone/>
            </a:pPr>
            <a:r>
              <a:rPr lang="he-IL" sz="6000" b="1" dirty="0">
                <a:latin typeface="Dana Yad AlefAlefAlef Normal" panose="00000506000000000000" pitchFamily="50" charset="-79"/>
                <a:cs typeface="Dana Yad AlefAlefAlef Normal" panose="00000506000000000000" pitchFamily="50" charset="-79"/>
              </a:rPr>
              <a:t>     ולאט לאט... </a:t>
            </a:r>
          </a:p>
        </p:txBody>
      </p:sp>
      <p:pic>
        <p:nvPicPr>
          <p:cNvPr id="4" name="תמונה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9390" y="5589922"/>
            <a:ext cx="5127180" cy="1268078"/>
          </a:xfrm>
          <a:prstGeom prst="rect">
            <a:avLst/>
          </a:prstGeom>
        </p:spPr>
      </p:pic>
      <p:pic>
        <p:nvPicPr>
          <p:cNvPr id="5" name="תמונה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4763729" cy="4026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6747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מציין מיקום תוכן 1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8654752"/>
              </p:ext>
            </p:extLst>
          </p:nvPr>
        </p:nvGraphicFramePr>
        <p:xfrm>
          <a:off x="-182880" y="1"/>
          <a:ext cx="12374879" cy="67524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9900284" y="3083859"/>
            <a:ext cx="1582857" cy="584775"/>
          </a:xfrm>
          <a:prstGeom prst="rect">
            <a:avLst/>
          </a:prstGeom>
          <a:gradFill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txBody>
          <a:bodyPr wrap="square" rtlCol="0">
            <a:spAutoFit/>
          </a:bodyPr>
          <a:lstStyle/>
          <a:p>
            <a:r>
              <a:rPr lang="en-US" sz="3200" b="1" dirty="0"/>
              <a:t>online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854254" y="5614989"/>
            <a:ext cx="53316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e-IL" sz="3200" b="1" dirty="0"/>
              <a:t>דרכי הוראה ולמידה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188673404"/>
      </p:ext>
    </p:extLst>
  </p:cSld>
  <p:clrMapOvr>
    <a:masterClrMapping/>
  </p:clrMapOvr>
</p:sld>
</file>

<file path=ppt/theme/theme1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ערכת נושא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ערכת נושא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ערכת נושא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52102</TotalTime>
  <Words>455</Words>
  <Application>Microsoft Office PowerPoint</Application>
  <PresentationFormat>מסך רחב</PresentationFormat>
  <Paragraphs>146</Paragraphs>
  <Slides>20</Slides>
  <Notes>1</Notes>
  <HiddenSlides>0</HiddenSlides>
  <MMClips>0</MMClips>
  <ScaleCrop>false</ScaleCrop>
  <HeadingPairs>
    <vt:vector size="6" baseType="variant">
      <vt:variant>
        <vt:lpstr>גופנים בשימוש</vt:lpstr>
      </vt:variant>
      <vt:variant>
        <vt:i4>14</vt:i4>
      </vt:variant>
      <vt:variant>
        <vt:lpstr>ערכת נושא</vt:lpstr>
      </vt:variant>
      <vt:variant>
        <vt:i4>4</vt:i4>
      </vt:variant>
      <vt:variant>
        <vt:lpstr>כותרות שקופיות</vt:lpstr>
      </vt:variant>
      <vt:variant>
        <vt:i4>20</vt:i4>
      </vt:variant>
    </vt:vector>
  </HeadingPairs>
  <TitlesOfParts>
    <vt:vector size="38" baseType="lpstr">
      <vt:lpstr>Anka CLM</vt:lpstr>
      <vt:lpstr>Arial</vt:lpstr>
      <vt:lpstr>Arial Nova</vt:lpstr>
      <vt:lpstr>Book Antiqua</vt:lpstr>
      <vt:lpstr>Bookman Old Style</vt:lpstr>
      <vt:lpstr>Calibri</vt:lpstr>
      <vt:lpstr>Calibri Light</vt:lpstr>
      <vt:lpstr>Century Gothic</vt:lpstr>
      <vt:lpstr>Courier New</vt:lpstr>
      <vt:lpstr>Dana Yad AlefAlefAlef Normal</vt:lpstr>
      <vt:lpstr>Ebrima</vt:lpstr>
      <vt:lpstr>Lucida Console</vt:lpstr>
      <vt:lpstr>Segoe UI Semibold</vt:lpstr>
      <vt:lpstr>Segoe UI Semilight</vt:lpstr>
      <vt:lpstr>ערכת נושא Office</vt:lpstr>
      <vt:lpstr>3_ערכת נושא Office</vt:lpstr>
      <vt:lpstr>4_ערכת נושא Office</vt:lpstr>
      <vt:lpstr>5_ערכת נושא Office</vt:lpstr>
      <vt:lpstr>  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מתחילים..ביחד </vt:lpstr>
      <vt:lpstr>מצגת של PowerPoint‏</vt:lpstr>
      <vt:lpstr>מבנה שיעור סינכרוני ואסינכרוני</vt:lpstr>
      <vt:lpstr>מצגת של PowerPoint‏</vt:lpstr>
      <vt:lpstr>מצגת של PowerPoint‏</vt:lpstr>
      <vt:lpstr>תלמיד יוכל להשתייך ל-5 קבוצות</vt:lpstr>
      <vt:lpstr>דוגמא- קבוצת מתמטיקה</vt:lpstr>
      <vt:lpstr>תשומת לב מיוחדת </vt:lpstr>
      <vt:lpstr>  </vt:lpstr>
      <vt:lpstr>מצגת של PowerPoint‏</vt:lpstr>
      <vt:lpstr>מצגת של PowerPoint‏</vt:lpstr>
      <vt:lpstr>מצגת של PowerPoint‏</vt:lpstr>
      <vt:lpstr>תודה על ההקשבה ובחירת וועד כיתה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ימי  קורונה- חוזרים לשגרת הלמידה מרחוק</dc:title>
  <dc:creator>User</dc:creator>
  <cp:lastModifiedBy>Einat Alpert</cp:lastModifiedBy>
  <cp:revision>279</cp:revision>
  <dcterms:created xsi:type="dcterms:W3CDTF">2020-04-16T15:21:28Z</dcterms:created>
  <dcterms:modified xsi:type="dcterms:W3CDTF">2020-09-20T18:11:59Z</dcterms:modified>
</cp:coreProperties>
</file>